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60" r:id="rId5"/>
    <p:sldId id="259" r:id="rId6"/>
    <p:sldId id="261" r:id="rId7"/>
    <p:sldId id="262" r:id="rId8"/>
    <p:sldId id="263" r:id="rId9"/>
    <p:sldId id="264" r:id="rId10"/>
    <p:sldId id="265" r:id="rId11"/>
    <p:sldId id="266" r:id="rId12"/>
    <p:sldId id="267" r:id="rId13"/>
    <p:sldId id="268" r:id="rId14"/>
    <p:sldId id="269" r:id="rId15"/>
    <p:sldId id="270" r:id="rId16"/>
    <p:sldId id="271" r:id="rId1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105" d="100"/>
          <a:sy n="105" d="100"/>
        </p:scale>
        <p:origin x="-600" y="-90"/>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B55CB035-A048-41E3-8B48-DF7898C20E8C}" type="datetimeFigureOut">
              <a:rPr lang="en-US" smtClean="0"/>
              <a:pPr/>
              <a:t>6/1/2010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FB64824-0EB9-4F68-96FD-2FBACD5701DA}"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55CB035-A048-41E3-8B48-DF7898C20E8C}" type="datetimeFigureOut">
              <a:rPr lang="en-US" smtClean="0"/>
              <a:pPr/>
              <a:t>6/1/2010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FB64824-0EB9-4F68-96FD-2FBACD5701DA}"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55CB035-A048-41E3-8B48-DF7898C20E8C}" type="datetimeFigureOut">
              <a:rPr lang="en-US" smtClean="0"/>
              <a:pPr/>
              <a:t>6/1/2010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FB64824-0EB9-4F68-96FD-2FBACD5701DA}"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B55CB035-A048-41E3-8B48-DF7898C20E8C}" type="datetimeFigureOut">
              <a:rPr lang="en-US" smtClean="0"/>
              <a:pPr/>
              <a:t>6/1/2010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FB64824-0EB9-4F68-96FD-2FBACD5701DA}"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B55CB035-A048-41E3-8B48-DF7898C20E8C}" type="datetimeFigureOut">
              <a:rPr lang="en-US" smtClean="0"/>
              <a:pPr/>
              <a:t>6/1/2010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FB64824-0EB9-4F68-96FD-2FBACD5701DA}"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B55CB035-A048-41E3-8B48-DF7898C20E8C}" type="datetimeFigureOut">
              <a:rPr lang="en-US" smtClean="0"/>
              <a:pPr/>
              <a:t>6/1/2010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FB64824-0EB9-4F68-96FD-2FBACD5701DA}"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55CB035-A048-41E3-8B48-DF7898C20E8C}" type="datetimeFigureOut">
              <a:rPr lang="en-US" smtClean="0"/>
              <a:pPr/>
              <a:t>6/1/2010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FB64824-0EB9-4F68-96FD-2FBACD5701DA}"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55CB035-A048-41E3-8B48-DF7898C20E8C}" type="datetimeFigureOut">
              <a:rPr lang="en-US" smtClean="0"/>
              <a:pPr/>
              <a:t>6/1/2010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FB64824-0EB9-4F68-96FD-2FBACD5701DA}"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55CB035-A048-41E3-8B48-DF7898C20E8C}" type="datetimeFigureOut">
              <a:rPr lang="en-US" smtClean="0"/>
              <a:pPr/>
              <a:t>6/1/2010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FB64824-0EB9-4F68-96FD-2FBACD5701DA}"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55CB035-A048-41E3-8B48-DF7898C20E8C}" type="datetimeFigureOut">
              <a:rPr lang="en-US" smtClean="0"/>
              <a:pPr/>
              <a:t>6/1/2010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FB64824-0EB9-4F68-96FD-2FBACD5701DA}"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55CB035-A048-41E3-8B48-DF7898C20E8C}" type="datetimeFigureOut">
              <a:rPr lang="en-US" smtClean="0"/>
              <a:pPr/>
              <a:t>6/1/2010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FB64824-0EB9-4F68-96FD-2FBACD5701DA}"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cstate="print">
            <a:lum/>
          </a:blip>
          <a:srcRect/>
          <a:stretch>
            <a:fillRect l="-27000" r="-27000"/>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55CB035-A048-41E3-8B48-DF7898C20E8C}" type="datetimeFigureOut">
              <a:rPr lang="en-US" smtClean="0"/>
              <a:pPr/>
              <a:t>6/1/2010</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FB64824-0EB9-4F68-96FD-2FBACD5701DA}"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8.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8.xml"/></Relationships>
</file>

<file path=ppt/slides/_rels/slide4.xml.rels><?xml version="1.0" encoding="UTF-8" standalone="yes"?>
<Relationships xmlns="http://schemas.openxmlformats.org/package/2006/relationships"><Relationship Id="rId8" Type="http://schemas.openxmlformats.org/officeDocument/2006/relationships/image" Target="../media/image10.jpeg"/><Relationship Id="rId3" Type="http://schemas.openxmlformats.org/officeDocument/2006/relationships/image" Target="../media/image5.jpeg"/><Relationship Id="rId7" Type="http://schemas.openxmlformats.org/officeDocument/2006/relationships/image" Target="../media/image9.jpeg"/><Relationship Id="rId2" Type="http://schemas.openxmlformats.org/officeDocument/2006/relationships/image" Target="../media/image4.jpeg"/><Relationship Id="rId1" Type="http://schemas.openxmlformats.org/officeDocument/2006/relationships/slideLayout" Target="../slideLayouts/slideLayout1.xml"/><Relationship Id="rId6" Type="http://schemas.openxmlformats.org/officeDocument/2006/relationships/image" Target="../media/image8.jpeg"/><Relationship Id="rId5" Type="http://schemas.openxmlformats.org/officeDocument/2006/relationships/image" Target="../media/image7.png"/><Relationship Id="rId4" Type="http://schemas.openxmlformats.org/officeDocument/2006/relationships/image" Target="../media/image6.jpeg"/></Relationships>
</file>

<file path=ppt/slides/_rels/slide5.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8.xml"/></Relationships>
</file>

<file path=ppt/slides/_rels/slide9.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8.xml"/></Relationships>
</file>

<file path=ppt/slides/_rels/slide10.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8.xml"/></Relationships>
</file>

<file path=ppt/slides/_rels/slide11.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8.xml"/></Relationships>
</file>

<file path=ppt/slides/_rels/slide12.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8.xml"/></Relationships>
</file>

<file path=ppt/slides/_rels/slide13.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8.xml"/></Relationships>
</file>

<file path=ppt/slides/_rels/slide14.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8.xml"/></Relationships>
</file>

<file path=ppt/slides/_rels/slide15.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8.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676400"/>
            <a:ext cx="7772400" cy="2762250"/>
          </a:xfrm>
        </p:spPr>
        <p:txBody>
          <a:bodyPr>
            <a:noAutofit/>
          </a:bodyPr>
          <a:lstStyle/>
          <a:p>
            <a:r>
              <a:rPr lang="en-US" sz="20000" dirty="0" smtClean="0">
                <a:solidFill>
                  <a:schemeClr val="bg1"/>
                </a:solidFill>
                <a:latin typeface="Eurostile"/>
              </a:rPr>
              <a:t>ICON</a:t>
            </a:r>
            <a:endParaRPr lang="en-US" sz="20000" dirty="0">
              <a:solidFill>
                <a:schemeClr val="bg1"/>
              </a:solidFill>
              <a:latin typeface="Eurostile"/>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717550"/>
          </a:xfrm>
        </p:spPr>
        <p:txBody>
          <a:bodyPr>
            <a:normAutofit fontScale="90000"/>
          </a:bodyPr>
          <a:lstStyle/>
          <a:p>
            <a:r>
              <a:rPr lang="en-US" sz="4400" dirty="0" smtClean="0">
                <a:solidFill>
                  <a:schemeClr val="bg1"/>
                </a:solidFill>
                <a:latin typeface="Eurostile"/>
              </a:rPr>
              <a:t>CONCEPT</a:t>
            </a:r>
            <a:endParaRPr lang="en-US" sz="4400" dirty="0">
              <a:solidFill>
                <a:schemeClr val="bg1"/>
              </a:solidFill>
              <a:latin typeface="Eurostile"/>
            </a:endParaRPr>
          </a:p>
        </p:txBody>
      </p:sp>
      <p:pic>
        <p:nvPicPr>
          <p:cNvPr id="5" name="Content Placeholder 4" descr="blackburnDad.jpg"/>
          <p:cNvPicPr>
            <a:picLocks noGrp="1" noChangeAspect="1"/>
          </p:cNvPicPr>
          <p:nvPr>
            <p:ph idx="1"/>
          </p:nvPr>
        </p:nvPicPr>
        <p:blipFill>
          <a:blip r:embed="rId2"/>
          <a:stretch>
            <a:fillRect/>
          </a:stretch>
        </p:blipFill>
        <p:spPr>
          <a:xfrm>
            <a:off x="3796601" y="304800"/>
            <a:ext cx="4681347" cy="5853113"/>
          </a:xfrm>
        </p:spPr>
      </p:pic>
      <p:sp>
        <p:nvSpPr>
          <p:cNvPr id="4" name="Text Placeholder 3"/>
          <p:cNvSpPr>
            <a:spLocks noGrp="1"/>
          </p:cNvSpPr>
          <p:nvPr>
            <p:ph type="body" sz="half" idx="2"/>
          </p:nvPr>
        </p:nvSpPr>
        <p:spPr>
          <a:xfrm>
            <a:off x="457200" y="1066800"/>
            <a:ext cx="3008313" cy="5059363"/>
          </a:xfrm>
        </p:spPr>
        <p:txBody>
          <a:bodyPr>
            <a:normAutofit fontScale="92500" lnSpcReduction="10000"/>
          </a:bodyPr>
          <a:lstStyle/>
          <a:p>
            <a:pPr>
              <a:buFont typeface="Arial" pitchFamily="34" charset="0"/>
              <a:buChar char="•"/>
            </a:pPr>
            <a:r>
              <a:rPr lang="en-US" sz="2000" dirty="0" smtClean="0">
                <a:solidFill>
                  <a:schemeClr val="bg1"/>
                </a:solidFill>
              </a:rPr>
              <a:t>Represents the American male, particularly the first icon any of us knows… Dad</a:t>
            </a:r>
          </a:p>
          <a:p>
            <a:pPr>
              <a:buFont typeface="Arial" pitchFamily="34" charset="0"/>
              <a:buChar char="•"/>
            </a:pPr>
            <a:r>
              <a:rPr lang="en-US" sz="2000" dirty="0" smtClean="0">
                <a:solidFill>
                  <a:schemeClr val="bg1"/>
                </a:solidFill>
              </a:rPr>
              <a:t>Helps men manage every aspect of their busy lives</a:t>
            </a:r>
          </a:p>
          <a:p>
            <a:pPr>
              <a:buFont typeface="Arial" pitchFamily="34" charset="0"/>
              <a:buChar char="•"/>
            </a:pPr>
            <a:r>
              <a:rPr lang="en-US" sz="2000" dirty="0" smtClean="0">
                <a:solidFill>
                  <a:schemeClr val="bg1"/>
                </a:solidFill>
              </a:rPr>
              <a:t>Entertains</a:t>
            </a:r>
          </a:p>
          <a:p>
            <a:pPr>
              <a:buFont typeface="Arial" pitchFamily="34" charset="0"/>
              <a:buChar char="•"/>
            </a:pPr>
            <a:r>
              <a:rPr lang="en-US" sz="2000" dirty="0" smtClean="0">
                <a:solidFill>
                  <a:schemeClr val="bg1"/>
                </a:solidFill>
              </a:rPr>
              <a:t>Informs</a:t>
            </a:r>
          </a:p>
          <a:p>
            <a:pPr>
              <a:buFont typeface="Arial" pitchFamily="34" charset="0"/>
              <a:buChar char="•"/>
            </a:pPr>
            <a:r>
              <a:rPr lang="en-US" sz="2000" dirty="0" smtClean="0">
                <a:solidFill>
                  <a:schemeClr val="bg1"/>
                </a:solidFill>
              </a:rPr>
              <a:t>Guides</a:t>
            </a:r>
          </a:p>
          <a:p>
            <a:pPr>
              <a:buFont typeface="Arial" pitchFamily="34" charset="0"/>
              <a:buChar char="•"/>
            </a:pPr>
            <a:r>
              <a:rPr lang="en-US" sz="2000" dirty="0" smtClean="0">
                <a:solidFill>
                  <a:schemeClr val="bg1"/>
                </a:solidFill>
              </a:rPr>
              <a:t>Engages</a:t>
            </a:r>
          </a:p>
          <a:p>
            <a:pPr>
              <a:buFont typeface="Arial" pitchFamily="34" charset="0"/>
              <a:buChar char="•"/>
            </a:pPr>
            <a:r>
              <a:rPr lang="en-US" sz="2000" dirty="0" smtClean="0">
                <a:solidFill>
                  <a:schemeClr val="bg1"/>
                </a:solidFill>
              </a:rPr>
              <a:t>Shows men how to restore their spirit,  fuel their body and nourish their mind</a:t>
            </a:r>
          </a:p>
          <a:p>
            <a:pPr>
              <a:buFont typeface="Arial" pitchFamily="34" charset="0"/>
              <a:buChar char="•"/>
            </a:pPr>
            <a:r>
              <a:rPr lang="en-US" sz="2000" dirty="0" smtClean="0">
                <a:solidFill>
                  <a:schemeClr val="bg1"/>
                </a:solidFill>
              </a:rPr>
              <a:t>Allows men to discover the possibilities regardless of their situation in life</a:t>
            </a:r>
          </a:p>
          <a:p>
            <a:pPr>
              <a:buFont typeface="Arial" pitchFamily="34" charset="0"/>
              <a:buChar char="•"/>
            </a:pPr>
            <a:r>
              <a:rPr lang="en-US" sz="2000" dirty="0" smtClean="0">
                <a:solidFill>
                  <a:schemeClr val="bg1"/>
                </a:solidFill>
              </a:rPr>
              <a:t>Inspires men to dream big and savor their success</a:t>
            </a:r>
            <a:endParaRPr lang="en-US" sz="2000" dirty="0">
              <a:solidFill>
                <a:schemeClr val="bg1"/>
              </a:solidFill>
            </a:endParaRPr>
          </a:p>
        </p:txBody>
      </p:sp>
    </p:spTree>
  </p:cSld>
  <p:clrMapOvr>
    <a:masterClrMapping/>
  </p:clrMapOvr>
  <p:transition>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 calcmode="lin" valueType="num">
                                      <p:cBhvr>
                                        <p:cTn id="7" dur="500" fill="hold"/>
                                        <p:tgtEl>
                                          <p:spTgt spid="4">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4">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4">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0" fill="hold" nodeType="clickEffect">
                                  <p:stCondLst>
                                    <p:cond delay="0"/>
                                  </p:stCondLst>
                                  <p:childTnLst>
                                    <p:set>
                                      <p:cBhvr>
                                        <p:cTn id="13" dur="1" fill="hold">
                                          <p:stCondLst>
                                            <p:cond delay="0"/>
                                          </p:stCondLst>
                                        </p:cTn>
                                        <p:tgtEl>
                                          <p:spTgt spid="4">
                                            <p:txEl>
                                              <p:pRg st="1" end="1"/>
                                            </p:txEl>
                                          </p:spTgt>
                                        </p:tgtEl>
                                        <p:attrNameLst>
                                          <p:attrName>style.visibility</p:attrName>
                                        </p:attrNameLst>
                                      </p:cBhvr>
                                      <p:to>
                                        <p:strVal val="visible"/>
                                      </p:to>
                                    </p:set>
                                    <p:anim calcmode="lin" valueType="num">
                                      <p:cBhvr>
                                        <p:cTn id="14" dur="500" fill="hold"/>
                                        <p:tgtEl>
                                          <p:spTgt spid="4">
                                            <p:txEl>
                                              <p:pRg st="1" end="1"/>
                                            </p:txEl>
                                          </p:spTgt>
                                        </p:tgtEl>
                                        <p:attrNameLst>
                                          <p:attrName>ppt_w</p:attrName>
                                        </p:attrNameLst>
                                      </p:cBhvr>
                                      <p:tavLst>
                                        <p:tav tm="0">
                                          <p:val>
                                            <p:fltVal val="0"/>
                                          </p:val>
                                        </p:tav>
                                        <p:tav tm="100000">
                                          <p:val>
                                            <p:strVal val="#ppt_w"/>
                                          </p:val>
                                        </p:tav>
                                      </p:tavLst>
                                    </p:anim>
                                    <p:anim calcmode="lin" valueType="num">
                                      <p:cBhvr>
                                        <p:cTn id="15" dur="500" fill="hold"/>
                                        <p:tgtEl>
                                          <p:spTgt spid="4">
                                            <p:txEl>
                                              <p:pRg st="1" end="1"/>
                                            </p:txEl>
                                          </p:spTgt>
                                        </p:tgtEl>
                                        <p:attrNameLst>
                                          <p:attrName>ppt_h</p:attrName>
                                        </p:attrNameLst>
                                      </p:cBhvr>
                                      <p:tavLst>
                                        <p:tav tm="0">
                                          <p:val>
                                            <p:fltVal val="0"/>
                                          </p:val>
                                        </p:tav>
                                        <p:tav tm="100000">
                                          <p:val>
                                            <p:strVal val="#ppt_h"/>
                                          </p:val>
                                        </p:tav>
                                      </p:tavLst>
                                    </p:anim>
                                    <p:animEffect transition="in" filter="fade">
                                      <p:cBhvr>
                                        <p:cTn id="16" dur="500"/>
                                        <p:tgtEl>
                                          <p:spTgt spid="4">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0" fill="hold" nodeType="clickEffect">
                                  <p:stCondLst>
                                    <p:cond delay="0"/>
                                  </p:stCondLst>
                                  <p:childTnLst>
                                    <p:set>
                                      <p:cBhvr>
                                        <p:cTn id="20" dur="1" fill="hold">
                                          <p:stCondLst>
                                            <p:cond delay="0"/>
                                          </p:stCondLst>
                                        </p:cTn>
                                        <p:tgtEl>
                                          <p:spTgt spid="4">
                                            <p:txEl>
                                              <p:pRg st="2" end="2"/>
                                            </p:txEl>
                                          </p:spTgt>
                                        </p:tgtEl>
                                        <p:attrNameLst>
                                          <p:attrName>style.visibility</p:attrName>
                                        </p:attrNameLst>
                                      </p:cBhvr>
                                      <p:to>
                                        <p:strVal val="visible"/>
                                      </p:to>
                                    </p:set>
                                    <p:anim calcmode="lin" valueType="num">
                                      <p:cBhvr>
                                        <p:cTn id="21" dur="500" fill="hold"/>
                                        <p:tgtEl>
                                          <p:spTgt spid="4">
                                            <p:txEl>
                                              <p:pRg st="2" end="2"/>
                                            </p:txEl>
                                          </p:spTgt>
                                        </p:tgtEl>
                                        <p:attrNameLst>
                                          <p:attrName>ppt_w</p:attrName>
                                        </p:attrNameLst>
                                      </p:cBhvr>
                                      <p:tavLst>
                                        <p:tav tm="0">
                                          <p:val>
                                            <p:fltVal val="0"/>
                                          </p:val>
                                        </p:tav>
                                        <p:tav tm="100000">
                                          <p:val>
                                            <p:strVal val="#ppt_w"/>
                                          </p:val>
                                        </p:tav>
                                      </p:tavLst>
                                    </p:anim>
                                    <p:anim calcmode="lin" valueType="num">
                                      <p:cBhvr>
                                        <p:cTn id="22" dur="500" fill="hold"/>
                                        <p:tgtEl>
                                          <p:spTgt spid="4">
                                            <p:txEl>
                                              <p:pRg st="2" end="2"/>
                                            </p:txEl>
                                          </p:spTgt>
                                        </p:tgtEl>
                                        <p:attrNameLst>
                                          <p:attrName>ppt_h</p:attrName>
                                        </p:attrNameLst>
                                      </p:cBhvr>
                                      <p:tavLst>
                                        <p:tav tm="0">
                                          <p:val>
                                            <p:fltVal val="0"/>
                                          </p:val>
                                        </p:tav>
                                        <p:tav tm="100000">
                                          <p:val>
                                            <p:strVal val="#ppt_h"/>
                                          </p:val>
                                        </p:tav>
                                      </p:tavLst>
                                    </p:anim>
                                    <p:animEffect transition="in" filter="fade">
                                      <p:cBhvr>
                                        <p:cTn id="23" dur="500"/>
                                        <p:tgtEl>
                                          <p:spTgt spid="4">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0" fill="hold" nodeType="clickEffect">
                                  <p:stCondLst>
                                    <p:cond delay="0"/>
                                  </p:stCondLst>
                                  <p:childTnLst>
                                    <p:set>
                                      <p:cBhvr>
                                        <p:cTn id="27" dur="1" fill="hold">
                                          <p:stCondLst>
                                            <p:cond delay="0"/>
                                          </p:stCondLst>
                                        </p:cTn>
                                        <p:tgtEl>
                                          <p:spTgt spid="4">
                                            <p:txEl>
                                              <p:pRg st="3" end="3"/>
                                            </p:txEl>
                                          </p:spTgt>
                                        </p:tgtEl>
                                        <p:attrNameLst>
                                          <p:attrName>style.visibility</p:attrName>
                                        </p:attrNameLst>
                                      </p:cBhvr>
                                      <p:to>
                                        <p:strVal val="visible"/>
                                      </p:to>
                                    </p:set>
                                    <p:anim calcmode="lin" valueType="num">
                                      <p:cBhvr>
                                        <p:cTn id="28" dur="500" fill="hold"/>
                                        <p:tgtEl>
                                          <p:spTgt spid="4">
                                            <p:txEl>
                                              <p:pRg st="3" end="3"/>
                                            </p:txEl>
                                          </p:spTgt>
                                        </p:tgtEl>
                                        <p:attrNameLst>
                                          <p:attrName>ppt_w</p:attrName>
                                        </p:attrNameLst>
                                      </p:cBhvr>
                                      <p:tavLst>
                                        <p:tav tm="0">
                                          <p:val>
                                            <p:fltVal val="0"/>
                                          </p:val>
                                        </p:tav>
                                        <p:tav tm="100000">
                                          <p:val>
                                            <p:strVal val="#ppt_w"/>
                                          </p:val>
                                        </p:tav>
                                      </p:tavLst>
                                    </p:anim>
                                    <p:anim calcmode="lin" valueType="num">
                                      <p:cBhvr>
                                        <p:cTn id="29" dur="500" fill="hold"/>
                                        <p:tgtEl>
                                          <p:spTgt spid="4">
                                            <p:txEl>
                                              <p:pRg st="3" end="3"/>
                                            </p:txEl>
                                          </p:spTgt>
                                        </p:tgtEl>
                                        <p:attrNameLst>
                                          <p:attrName>ppt_h</p:attrName>
                                        </p:attrNameLst>
                                      </p:cBhvr>
                                      <p:tavLst>
                                        <p:tav tm="0">
                                          <p:val>
                                            <p:fltVal val="0"/>
                                          </p:val>
                                        </p:tav>
                                        <p:tav tm="100000">
                                          <p:val>
                                            <p:strVal val="#ppt_h"/>
                                          </p:val>
                                        </p:tav>
                                      </p:tavLst>
                                    </p:anim>
                                    <p:animEffect transition="in" filter="fade">
                                      <p:cBhvr>
                                        <p:cTn id="30" dur="500"/>
                                        <p:tgtEl>
                                          <p:spTgt spid="4">
                                            <p:txEl>
                                              <p:pRg st="3" end="3"/>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53" presetClass="entr" presetSubtype="0" fill="hold" nodeType="clickEffect">
                                  <p:stCondLst>
                                    <p:cond delay="0"/>
                                  </p:stCondLst>
                                  <p:childTnLst>
                                    <p:set>
                                      <p:cBhvr>
                                        <p:cTn id="34" dur="1" fill="hold">
                                          <p:stCondLst>
                                            <p:cond delay="0"/>
                                          </p:stCondLst>
                                        </p:cTn>
                                        <p:tgtEl>
                                          <p:spTgt spid="4">
                                            <p:txEl>
                                              <p:pRg st="4" end="4"/>
                                            </p:txEl>
                                          </p:spTgt>
                                        </p:tgtEl>
                                        <p:attrNameLst>
                                          <p:attrName>style.visibility</p:attrName>
                                        </p:attrNameLst>
                                      </p:cBhvr>
                                      <p:to>
                                        <p:strVal val="visible"/>
                                      </p:to>
                                    </p:set>
                                    <p:anim calcmode="lin" valueType="num">
                                      <p:cBhvr>
                                        <p:cTn id="35" dur="500" fill="hold"/>
                                        <p:tgtEl>
                                          <p:spTgt spid="4">
                                            <p:txEl>
                                              <p:pRg st="4" end="4"/>
                                            </p:txEl>
                                          </p:spTgt>
                                        </p:tgtEl>
                                        <p:attrNameLst>
                                          <p:attrName>ppt_w</p:attrName>
                                        </p:attrNameLst>
                                      </p:cBhvr>
                                      <p:tavLst>
                                        <p:tav tm="0">
                                          <p:val>
                                            <p:fltVal val="0"/>
                                          </p:val>
                                        </p:tav>
                                        <p:tav tm="100000">
                                          <p:val>
                                            <p:strVal val="#ppt_w"/>
                                          </p:val>
                                        </p:tav>
                                      </p:tavLst>
                                    </p:anim>
                                    <p:anim calcmode="lin" valueType="num">
                                      <p:cBhvr>
                                        <p:cTn id="36" dur="500" fill="hold"/>
                                        <p:tgtEl>
                                          <p:spTgt spid="4">
                                            <p:txEl>
                                              <p:pRg st="4" end="4"/>
                                            </p:txEl>
                                          </p:spTgt>
                                        </p:tgtEl>
                                        <p:attrNameLst>
                                          <p:attrName>ppt_h</p:attrName>
                                        </p:attrNameLst>
                                      </p:cBhvr>
                                      <p:tavLst>
                                        <p:tav tm="0">
                                          <p:val>
                                            <p:fltVal val="0"/>
                                          </p:val>
                                        </p:tav>
                                        <p:tav tm="100000">
                                          <p:val>
                                            <p:strVal val="#ppt_h"/>
                                          </p:val>
                                        </p:tav>
                                      </p:tavLst>
                                    </p:anim>
                                    <p:animEffect transition="in" filter="fade">
                                      <p:cBhvr>
                                        <p:cTn id="37" dur="500"/>
                                        <p:tgtEl>
                                          <p:spTgt spid="4">
                                            <p:txEl>
                                              <p:pRg st="4" end="4"/>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53" presetClass="entr" presetSubtype="0" fill="hold" nodeType="clickEffect">
                                  <p:stCondLst>
                                    <p:cond delay="0"/>
                                  </p:stCondLst>
                                  <p:childTnLst>
                                    <p:set>
                                      <p:cBhvr>
                                        <p:cTn id="41" dur="1" fill="hold">
                                          <p:stCondLst>
                                            <p:cond delay="0"/>
                                          </p:stCondLst>
                                        </p:cTn>
                                        <p:tgtEl>
                                          <p:spTgt spid="4">
                                            <p:txEl>
                                              <p:pRg st="5" end="5"/>
                                            </p:txEl>
                                          </p:spTgt>
                                        </p:tgtEl>
                                        <p:attrNameLst>
                                          <p:attrName>style.visibility</p:attrName>
                                        </p:attrNameLst>
                                      </p:cBhvr>
                                      <p:to>
                                        <p:strVal val="visible"/>
                                      </p:to>
                                    </p:set>
                                    <p:anim calcmode="lin" valueType="num">
                                      <p:cBhvr>
                                        <p:cTn id="42" dur="500" fill="hold"/>
                                        <p:tgtEl>
                                          <p:spTgt spid="4">
                                            <p:txEl>
                                              <p:pRg st="5" end="5"/>
                                            </p:txEl>
                                          </p:spTgt>
                                        </p:tgtEl>
                                        <p:attrNameLst>
                                          <p:attrName>ppt_w</p:attrName>
                                        </p:attrNameLst>
                                      </p:cBhvr>
                                      <p:tavLst>
                                        <p:tav tm="0">
                                          <p:val>
                                            <p:fltVal val="0"/>
                                          </p:val>
                                        </p:tav>
                                        <p:tav tm="100000">
                                          <p:val>
                                            <p:strVal val="#ppt_w"/>
                                          </p:val>
                                        </p:tav>
                                      </p:tavLst>
                                    </p:anim>
                                    <p:anim calcmode="lin" valueType="num">
                                      <p:cBhvr>
                                        <p:cTn id="43" dur="500" fill="hold"/>
                                        <p:tgtEl>
                                          <p:spTgt spid="4">
                                            <p:txEl>
                                              <p:pRg st="5" end="5"/>
                                            </p:txEl>
                                          </p:spTgt>
                                        </p:tgtEl>
                                        <p:attrNameLst>
                                          <p:attrName>ppt_h</p:attrName>
                                        </p:attrNameLst>
                                      </p:cBhvr>
                                      <p:tavLst>
                                        <p:tav tm="0">
                                          <p:val>
                                            <p:fltVal val="0"/>
                                          </p:val>
                                        </p:tav>
                                        <p:tav tm="100000">
                                          <p:val>
                                            <p:strVal val="#ppt_h"/>
                                          </p:val>
                                        </p:tav>
                                      </p:tavLst>
                                    </p:anim>
                                    <p:animEffect transition="in" filter="fade">
                                      <p:cBhvr>
                                        <p:cTn id="44" dur="500"/>
                                        <p:tgtEl>
                                          <p:spTgt spid="4">
                                            <p:txEl>
                                              <p:pRg st="5" end="5"/>
                                            </p:txEl>
                                          </p:spTgt>
                                        </p:tgtEl>
                                      </p:cBhvr>
                                    </p:animEffect>
                                  </p:childTnLst>
                                </p:cTn>
                              </p:par>
                            </p:childTnLst>
                          </p:cTn>
                        </p:par>
                      </p:childTnLst>
                    </p:cTn>
                  </p:par>
                  <p:par>
                    <p:cTn id="45" fill="hold">
                      <p:stCondLst>
                        <p:cond delay="indefinite"/>
                      </p:stCondLst>
                      <p:childTnLst>
                        <p:par>
                          <p:cTn id="46" fill="hold">
                            <p:stCondLst>
                              <p:cond delay="0"/>
                            </p:stCondLst>
                            <p:childTnLst>
                              <p:par>
                                <p:cTn id="47" presetID="53" presetClass="entr" presetSubtype="0" fill="hold" nodeType="clickEffect">
                                  <p:stCondLst>
                                    <p:cond delay="0"/>
                                  </p:stCondLst>
                                  <p:childTnLst>
                                    <p:set>
                                      <p:cBhvr>
                                        <p:cTn id="48" dur="1" fill="hold">
                                          <p:stCondLst>
                                            <p:cond delay="0"/>
                                          </p:stCondLst>
                                        </p:cTn>
                                        <p:tgtEl>
                                          <p:spTgt spid="4">
                                            <p:txEl>
                                              <p:pRg st="6" end="6"/>
                                            </p:txEl>
                                          </p:spTgt>
                                        </p:tgtEl>
                                        <p:attrNameLst>
                                          <p:attrName>style.visibility</p:attrName>
                                        </p:attrNameLst>
                                      </p:cBhvr>
                                      <p:to>
                                        <p:strVal val="visible"/>
                                      </p:to>
                                    </p:set>
                                    <p:anim calcmode="lin" valueType="num">
                                      <p:cBhvr>
                                        <p:cTn id="49" dur="500" fill="hold"/>
                                        <p:tgtEl>
                                          <p:spTgt spid="4">
                                            <p:txEl>
                                              <p:pRg st="6" end="6"/>
                                            </p:txEl>
                                          </p:spTgt>
                                        </p:tgtEl>
                                        <p:attrNameLst>
                                          <p:attrName>ppt_w</p:attrName>
                                        </p:attrNameLst>
                                      </p:cBhvr>
                                      <p:tavLst>
                                        <p:tav tm="0">
                                          <p:val>
                                            <p:fltVal val="0"/>
                                          </p:val>
                                        </p:tav>
                                        <p:tav tm="100000">
                                          <p:val>
                                            <p:strVal val="#ppt_w"/>
                                          </p:val>
                                        </p:tav>
                                      </p:tavLst>
                                    </p:anim>
                                    <p:anim calcmode="lin" valueType="num">
                                      <p:cBhvr>
                                        <p:cTn id="50" dur="500" fill="hold"/>
                                        <p:tgtEl>
                                          <p:spTgt spid="4">
                                            <p:txEl>
                                              <p:pRg st="6" end="6"/>
                                            </p:txEl>
                                          </p:spTgt>
                                        </p:tgtEl>
                                        <p:attrNameLst>
                                          <p:attrName>ppt_h</p:attrName>
                                        </p:attrNameLst>
                                      </p:cBhvr>
                                      <p:tavLst>
                                        <p:tav tm="0">
                                          <p:val>
                                            <p:fltVal val="0"/>
                                          </p:val>
                                        </p:tav>
                                        <p:tav tm="100000">
                                          <p:val>
                                            <p:strVal val="#ppt_h"/>
                                          </p:val>
                                        </p:tav>
                                      </p:tavLst>
                                    </p:anim>
                                    <p:animEffect transition="in" filter="fade">
                                      <p:cBhvr>
                                        <p:cTn id="51" dur="500"/>
                                        <p:tgtEl>
                                          <p:spTgt spid="4">
                                            <p:txEl>
                                              <p:pRg st="6" end="6"/>
                                            </p:txEl>
                                          </p:spTgt>
                                        </p:tgtEl>
                                      </p:cBhvr>
                                    </p:animEffect>
                                  </p:childTnLst>
                                </p:cTn>
                              </p:par>
                            </p:childTnLst>
                          </p:cTn>
                        </p:par>
                      </p:childTnLst>
                    </p:cTn>
                  </p:par>
                  <p:par>
                    <p:cTn id="52" fill="hold">
                      <p:stCondLst>
                        <p:cond delay="indefinite"/>
                      </p:stCondLst>
                      <p:childTnLst>
                        <p:par>
                          <p:cTn id="53" fill="hold">
                            <p:stCondLst>
                              <p:cond delay="0"/>
                            </p:stCondLst>
                            <p:childTnLst>
                              <p:par>
                                <p:cTn id="54" presetID="53" presetClass="entr" presetSubtype="0" fill="hold" nodeType="clickEffect">
                                  <p:stCondLst>
                                    <p:cond delay="0"/>
                                  </p:stCondLst>
                                  <p:childTnLst>
                                    <p:set>
                                      <p:cBhvr>
                                        <p:cTn id="55" dur="1" fill="hold">
                                          <p:stCondLst>
                                            <p:cond delay="0"/>
                                          </p:stCondLst>
                                        </p:cTn>
                                        <p:tgtEl>
                                          <p:spTgt spid="4">
                                            <p:txEl>
                                              <p:pRg st="7" end="7"/>
                                            </p:txEl>
                                          </p:spTgt>
                                        </p:tgtEl>
                                        <p:attrNameLst>
                                          <p:attrName>style.visibility</p:attrName>
                                        </p:attrNameLst>
                                      </p:cBhvr>
                                      <p:to>
                                        <p:strVal val="visible"/>
                                      </p:to>
                                    </p:set>
                                    <p:anim calcmode="lin" valueType="num">
                                      <p:cBhvr>
                                        <p:cTn id="56" dur="500" fill="hold"/>
                                        <p:tgtEl>
                                          <p:spTgt spid="4">
                                            <p:txEl>
                                              <p:pRg st="7" end="7"/>
                                            </p:txEl>
                                          </p:spTgt>
                                        </p:tgtEl>
                                        <p:attrNameLst>
                                          <p:attrName>ppt_w</p:attrName>
                                        </p:attrNameLst>
                                      </p:cBhvr>
                                      <p:tavLst>
                                        <p:tav tm="0">
                                          <p:val>
                                            <p:fltVal val="0"/>
                                          </p:val>
                                        </p:tav>
                                        <p:tav tm="100000">
                                          <p:val>
                                            <p:strVal val="#ppt_w"/>
                                          </p:val>
                                        </p:tav>
                                      </p:tavLst>
                                    </p:anim>
                                    <p:anim calcmode="lin" valueType="num">
                                      <p:cBhvr>
                                        <p:cTn id="57" dur="500" fill="hold"/>
                                        <p:tgtEl>
                                          <p:spTgt spid="4">
                                            <p:txEl>
                                              <p:pRg st="7" end="7"/>
                                            </p:txEl>
                                          </p:spTgt>
                                        </p:tgtEl>
                                        <p:attrNameLst>
                                          <p:attrName>ppt_h</p:attrName>
                                        </p:attrNameLst>
                                      </p:cBhvr>
                                      <p:tavLst>
                                        <p:tav tm="0">
                                          <p:val>
                                            <p:fltVal val="0"/>
                                          </p:val>
                                        </p:tav>
                                        <p:tav tm="100000">
                                          <p:val>
                                            <p:strVal val="#ppt_h"/>
                                          </p:val>
                                        </p:tav>
                                      </p:tavLst>
                                    </p:anim>
                                    <p:animEffect transition="in" filter="fade">
                                      <p:cBhvr>
                                        <p:cTn id="58" dur="500"/>
                                        <p:tgtEl>
                                          <p:spTgt spid="4">
                                            <p:txEl>
                                              <p:pRg st="7" end="7"/>
                                            </p:txEl>
                                          </p:spTgt>
                                        </p:tgtEl>
                                      </p:cBhvr>
                                    </p:animEffect>
                                  </p:childTnLst>
                                </p:cTn>
                              </p:par>
                            </p:childTnLst>
                          </p:cTn>
                        </p:par>
                      </p:childTnLst>
                    </p:cTn>
                  </p:par>
                  <p:par>
                    <p:cTn id="59" fill="hold">
                      <p:stCondLst>
                        <p:cond delay="indefinite"/>
                      </p:stCondLst>
                      <p:childTnLst>
                        <p:par>
                          <p:cTn id="60" fill="hold">
                            <p:stCondLst>
                              <p:cond delay="0"/>
                            </p:stCondLst>
                            <p:childTnLst>
                              <p:par>
                                <p:cTn id="61" presetID="53" presetClass="entr" presetSubtype="0" fill="hold" nodeType="clickEffect">
                                  <p:stCondLst>
                                    <p:cond delay="0"/>
                                  </p:stCondLst>
                                  <p:childTnLst>
                                    <p:set>
                                      <p:cBhvr>
                                        <p:cTn id="62" dur="1" fill="hold">
                                          <p:stCondLst>
                                            <p:cond delay="0"/>
                                          </p:stCondLst>
                                        </p:cTn>
                                        <p:tgtEl>
                                          <p:spTgt spid="4">
                                            <p:txEl>
                                              <p:pRg st="8" end="8"/>
                                            </p:txEl>
                                          </p:spTgt>
                                        </p:tgtEl>
                                        <p:attrNameLst>
                                          <p:attrName>style.visibility</p:attrName>
                                        </p:attrNameLst>
                                      </p:cBhvr>
                                      <p:to>
                                        <p:strVal val="visible"/>
                                      </p:to>
                                    </p:set>
                                    <p:anim calcmode="lin" valueType="num">
                                      <p:cBhvr>
                                        <p:cTn id="63" dur="500" fill="hold"/>
                                        <p:tgtEl>
                                          <p:spTgt spid="4">
                                            <p:txEl>
                                              <p:pRg st="8" end="8"/>
                                            </p:txEl>
                                          </p:spTgt>
                                        </p:tgtEl>
                                        <p:attrNameLst>
                                          <p:attrName>ppt_w</p:attrName>
                                        </p:attrNameLst>
                                      </p:cBhvr>
                                      <p:tavLst>
                                        <p:tav tm="0">
                                          <p:val>
                                            <p:fltVal val="0"/>
                                          </p:val>
                                        </p:tav>
                                        <p:tav tm="100000">
                                          <p:val>
                                            <p:strVal val="#ppt_w"/>
                                          </p:val>
                                        </p:tav>
                                      </p:tavLst>
                                    </p:anim>
                                    <p:anim calcmode="lin" valueType="num">
                                      <p:cBhvr>
                                        <p:cTn id="64" dur="500" fill="hold"/>
                                        <p:tgtEl>
                                          <p:spTgt spid="4">
                                            <p:txEl>
                                              <p:pRg st="8" end="8"/>
                                            </p:txEl>
                                          </p:spTgt>
                                        </p:tgtEl>
                                        <p:attrNameLst>
                                          <p:attrName>ppt_h</p:attrName>
                                        </p:attrNameLst>
                                      </p:cBhvr>
                                      <p:tavLst>
                                        <p:tav tm="0">
                                          <p:val>
                                            <p:fltVal val="0"/>
                                          </p:val>
                                        </p:tav>
                                        <p:tav tm="100000">
                                          <p:val>
                                            <p:strVal val="#ppt_h"/>
                                          </p:val>
                                        </p:tav>
                                      </p:tavLst>
                                    </p:anim>
                                    <p:animEffect transition="in" filter="fade">
                                      <p:cBhvr>
                                        <p:cTn id="65" dur="500"/>
                                        <p:tgtEl>
                                          <p:spTgt spid="4">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793750"/>
          </a:xfrm>
        </p:spPr>
        <p:txBody>
          <a:bodyPr>
            <a:normAutofit fontScale="90000"/>
          </a:bodyPr>
          <a:lstStyle/>
          <a:p>
            <a:r>
              <a:rPr lang="en-US" sz="4800" dirty="0" smtClean="0">
                <a:solidFill>
                  <a:schemeClr val="bg1"/>
                </a:solidFill>
                <a:latin typeface="Eurostile"/>
              </a:rPr>
              <a:t>MISSION</a:t>
            </a:r>
            <a:endParaRPr lang="en-US" sz="4800" dirty="0">
              <a:solidFill>
                <a:schemeClr val="bg1"/>
              </a:solidFill>
              <a:latin typeface="Eurostile"/>
            </a:endParaRPr>
          </a:p>
        </p:txBody>
      </p:sp>
      <p:pic>
        <p:nvPicPr>
          <p:cNvPr id="5" name="Content Placeholder 4" descr="timdaly.jpg"/>
          <p:cNvPicPr>
            <a:picLocks noGrp="1" noChangeAspect="1"/>
          </p:cNvPicPr>
          <p:nvPr>
            <p:ph idx="1"/>
          </p:nvPr>
        </p:nvPicPr>
        <p:blipFill>
          <a:blip r:embed="rId2"/>
          <a:stretch>
            <a:fillRect/>
          </a:stretch>
        </p:blipFill>
        <p:spPr>
          <a:xfrm>
            <a:off x="3933149" y="273050"/>
            <a:ext cx="4395551" cy="5853113"/>
          </a:xfrm>
        </p:spPr>
      </p:pic>
      <p:sp>
        <p:nvSpPr>
          <p:cNvPr id="4" name="Text Placeholder 3"/>
          <p:cNvSpPr>
            <a:spLocks noGrp="1"/>
          </p:cNvSpPr>
          <p:nvPr>
            <p:ph type="body" sz="half" idx="2"/>
          </p:nvPr>
        </p:nvSpPr>
        <p:spPr>
          <a:xfrm>
            <a:off x="457200" y="1143000"/>
            <a:ext cx="3008313" cy="5181600"/>
          </a:xfrm>
        </p:spPr>
        <p:txBody>
          <a:bodyPr>
            <a:noAutofit/>
          </a:bodyPr>
          <a:lstStyle/>
          <a:p>
            <a:r>
              <a:rPr lang="en-US" sz="1600" dirty="0" smtClean="0">
                <a:solidFill>
                  <a:schemeClr val="bg1"/>
                </a:solidFill>
              </a:rPr>
              <a:t>ICON symbolizes the American </a:t>
            </a:r>
            <a:r>
              <a:rPr lang="en-US" sz="1600" dirty="0" smtClean="0">
                <a:solidFill>
                  <a:schemeClr val="bg1"/>
                </a:solidFill>
              </a:rPr>
              <a:t>father. </a:t>
            </a:r>
            <a:r>
              <a:rPr lang="en-US" sz="1600" dirty="0" smtClean="0">
                <a:solidFill>
                  <a:schemeClr val="bg1"/>
                </a:solidFill>
              </a:rPr>
              <a:t>It helps him make sense of his chaotic life by providing him the tools he needs to stay in touch with current trends, to find his own sense of style and to create balance between his commitments to family, career and self. </a:t>
            </a:r>
            <a:endParaRPr lang="en-US" sz="1600" dirty="0" smtClean="0">
              <a:solidFill>
                <a:schemeClr val="bg1"/>
              </a:solidFill>
            </a:endParaRPr>
          </a:p>
          <a:p>
            <a:endParaRPr lang="en-US" sz="1600" dirty="0" smtClean="0">
              <a:solidFill>
                <a:schemeClr val="bg1"/>
              </a:solidFill>
            </a:endParaRPr>
          </a:p>
          <a:p>
            <a:r>
              <a:rPr lang="en-US" sz="1600" dirty="0" smtClean="0">
                <a:solidFill>
                  <a:schemeClr val="bg1"/>
                </a:solidFill>
              </a:rPr>
              <a:t>ICON fuels his spirit and nourishes his mind, heightens his awareness to the landscape around him and stimulates his creativity and resourcefulness. </a:t>
            </a:r>
            <a:endParaRPr lang="en-US" sz="1600" dirty="0" smtClean="0">
              <a:solidFill>
                <a:schemeClr val="bg1"/>
              </a:solidFill>
            </a:endParaRPr>
          </a:p>
          <a:p>
            <a:endParaRPr lang="en-US" sz="1600" dirty="0" smtClean="0">
              <a:solidFill>
                <a:schemeClr val="bg1"/>
              </a:solidFill>
            </a:endParaRPr>
          </a:p>
          <a:p>
            <a:r>
              <a:rPr lang="en-US" sz="1600" dirty="0" smtClean="0">
                <a:solidFill>
                  <a:schemeClr val="bg1"/>
                </a:solidFill>
              </a:rPr>
              <a:t>But most of all, ICON empowers and inspires men to discover their passions, follow their dreams and maintain their focus. </a:t>
            </a:r>
            <a:endParaRPr lang="en-US" sz="1600" dirty="0">
              <a:solidFill>
                <a:schemeClr val="bg1"/>
              </a:solidFill>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2" name="Picture 4" descr="Ty_Pennington_2"/>
          <p:cNvPicPr>
            <a:picLocks noChangeAspect="1" noChangeArrowheads="1"/>
          </p:cNvPicPr>
          <p:nvPr/>
        </p:nvPicPr>
        <p:blipFill>
          <a:blip r:embed="rId2" cstate="print"/>
          <a:srcRect l="73969" t="36736" r="12433" b="28084"/>
          <a:stretch>
            <a:fillRect/>
          </a:stretch>
        </p:blipFill>
        <p:spPr bwMode="auto">
          <a:xfrm>
            <a:off x="5410200" y="2057400"/>
            <a:ext cx="576263" cy="2209800"/>
          </a:xfrm>
          <a:prstGeom prst="rect">
            <a:avLst/>
          </a:prstGeom>
          <a:noFill/>
        </p:spPr>
      </p:pic>
      <p:pic>
        <p:nvPicPr>
          <p:cNvPr id="2053" name="Picture 5" descr="mvf_honolulu_beach"/>
          <p:cNvPicPr>
            <a:picLocks noChangeAspect="1" noChangeArrowheads="1"/>
          </p:cNvPicPr>
          <p:nvPr/>
        </p:nvPicPr>
        <p:blipFill>
          <a:blip r:embed="rId3"/>
          <a:srcRect l="42229" t="25024" r="39003" b="26491"/>
          <a:stretch>
            <a:fillRect/>
          </a:stretch>
        </p:blipFill>
        <p:spPr bwMode="auto">
          <a:xfrm>
            <a:off x="4006850" y="2057400"/>
            <a:ext cx="1141413" cy="2209800"/>
          </a:xfrm>
          <a:prstGeom prst="rect">
            <a:avLst/>
          </a:prstGeom>
          <a:noFill/>
        </p:spPr>
      </p:pic>
      <p:pic>
        <p:nvPicPr>
          <p:cNvPr id="2054" name="Picture 6" descr="john-c-mcginley-picture"/>
          <p:cNvPicPr>
            <a:picLocks noChangeAspect="1" noChangeArrowheads="1"/>
          </p:cNvPicPr>
          <p:nvPr/>
        </p:nvPicPr>
        <p:blipFill>
          <a:blip r:embed="rId4"/>
          <a:srcRect l="7973" r="51315" b="14999"/>
          <a:stretch>
            <a:fillRect/>
          </a:stretch>
        </p:blipFill>
        <p:spPr bwMode="auto">
          <a:xfrm>
            <a:off x="4114800" y="304800"/>
            <a:ext cx="457200" cy="1524000"/>
          </a:xfrm>
          <a:prstGeom prst="rect">
            <a:avLst/>
          </a:prstGeom>
          <a:noFill/>
        </p:spPr>
      </p:pic>
      <p:pic>
        <p:nvPicPr>
          <p:cNvPr id="2055" name="Picture 7" descr="Homer_Simpson"/>
          <p:cNvPicPr>
            <a:picLocks noChangeAspect="1" noChangeArrowheads="1"/>
          </p:cNvPicPr>
          <p:nvPr/>
        </p:nvPicPr>
        <p:blipFill>
          <a:blip r:embed="rId5"/>
          <a:srcRect l="34328" t="35043" r="52240" b="27643"/>
          <a:stretch>
            <a:fillRect/>
          </a:stretch>
        </p:blipFill>
        <p:spPr bwMode="auto">
          <a:xfrm>
            <a:off x="2971800" y="2133600"/>
            <a:ext cx="739775" cy="2057400"/>
          </a:xfrm>
          <a:prstGeom prst="rect">
            <a:avLst/>
          </a:prstGeom>
          <a:noFill/>
        </p:spPr>
      </p:pic>
      <p:pic>
        <p:nvPicPr>
          <p:cNvPr id="2056" name="Picture 8" descr="lance_armstrong1"/>
          <p:cNvPicPr>
            <a:picLocks noChangeAspect="1" noChangeArrowheads="1"/>
          </p:cNvPicPr>
          <p:nvPr/>
        </p:nvPicPr>
        <p:blipFill>
          <a:blip r:embed="rId6"/>
          <a:srcRect l="33398" t="56114" r="51758" b="1422"/>
          <a:stretch>
            <a:fillRect/>
          </a:stretch>
        </p:blipFill>
        <p:spPr bwMode="auto">
          <a:xfrm>
            <a:off x="3657600" y="4419600"/>
            <a:ext cx="609600" cy="2133600"/>
          </a:xfrm>
          <a:prstGeom prst="rect">
            <a:avLst/>
          </a:prstGeom>
          <a:noFill/>
        </p:spPr>
      </p:pic>
      <p:pic>
        <p:nvPicPr>
          <p:cNvPr id="2057" name="Picture 9" descr="jay-leno-standup"/>
          <p:cNvPicPr>
            <a:picLocks noChangeAspect="1" noChangeArrowheads="1"/>
          </p:cNvPicPr>
          <p:nvPr/>
        </p:nvPicPr>
        <p:blipFill>
          <a:blip r:embed="rId7"/>
          <a:srcRect l="46535" t="51413" r="32526"/>
          <a:stretch>
            <a:fillRect/>
          </a:stretch>
        </p:blipFill>
        <p:spPr bwMode="auto">
          <a:xfrm>
            <a:off x="4953000" y="4419600"/>
            <a:ext cx="565150" cy="2133600"/>
          </a:xfrm>
          <a:prstGeom prst="rect">
            <a:avLst/>
          </a:prstGeom>
          <a:noFill/>
        </p:spPr>
      </p:pic>
      <p:pic>
        <p:nvPicPr>
          <p:cNvPr id="2058" name="Picture 10" descr="bill_gates_halo_3"/>
          <p:cNvPicPr>
            <a:picLocks noChangeAspect="1" noChangeArrowheads="1"/>
          </p:cNvPicPr>
          <p:nvPr/>
        </p:nvPicPr>
        <p:blipFill>
          <a:blip r:embed="rId8" cstate="print"/>
          <a:srcRect l="59599" t="2000" r="16400" b="2000"/>
          <a:stretch>
            <a:fillRect/>
          </a:stretch>
        </p:blipFill>
        <p:spPr bwMode="auto">
          <a:xfrm>
            <a:off x="4648200" y="304800"/>
            <a:ext cx="381000" cy="1524000"/>
          </a:xfrm>
          <a:prstGeom prst="rect">
            <a:avLst/>
          </a:prstGeom>
          <a:noFill/>
        </p:spPr>
      </p:pic>
      <p:sp>
        <p:nvSpPr>
          <p:cNvPr id="2059" name="Text Box 11"/>
          <p:cNvSpPr txBox="1">
            <a:spLocks noChangeArrowheads="1"/>
          </p:cNvSpPr>
          <p:nvPr/>
        </p:nvSpPr>
        <p:spPr bwMode="auto">
          <a:xfrm>
            <a:off x="228600" y="381000"/>
            <a:ext cx="2514600" cy="641350"/>
          </a:xfrm>
          <a:prstGeom prst="rect">
            <a:avLst/>
          </a:prstGeom>
          <a:noFill/>
          <a:ln w="9525">
            <a:noFill/>
            <a:miter lim="800000"/>
            <a:headEnd/>
            <a:tailEnd/>
          </a:ln>
          <a:effectLst/>
        </p:spPr>
        <p:txBody>
          <a:bodyPr>
            <a:spAutoFit/>
          </a:bodyPr>
          <a:lstStyle/>
          <a:p>
            <a:pPr eaLnBrk="1" hangingPunct="1">
              <a:spcBef>
                <a:spcPct val="50000"/>
              </a:spcBef>
            </a:pPr>
            <a:r>
              <a:rPr lang="en-US" dirty="0">
                <a:solidFill>
                  <a:schemeClr val="bg1"/>
                </a:solidFill>
                <a:latin typeface="Eurostile"/>
              </a:rPr>
              <a:t>A portrait of the average ICON reader</a:t>
            </a:r>
          </a:p>
        </p:txBody>
      </p:sp>
      <p:sp>
        <p:nvSpPr>
          <p:cNvPr id="2060" name="Text Box 12"/>
          <p:cNvSpPr txBox="1">
            <a:spLocks noChangeArrowheads="1"/>
          </p:cNvSpPr>
          <p:nvPr/>
        </p:nvSpPr>
        <p:spPr bwMode="auto">
          <a:xfrm>
            <a:off x="2362200" y="1371600"/>
            <a:ext cx="1676400" cy="304800"/>
          </a:xfrm>
          <a:prstGeom prst="rect">
            <a:avLst/>
          </a:prstGeom>
          <a:noFill/>
          <a:ln w="9525">
            <a:noFill/>
            <a:miter lim="800000"/>
            <a:headEnd/>
            <a:tailEnd/>
          </a:ln>
          <a:effectLst/>
        </p:spPr>
        <p:txBody>
          <a:bodyPr>
            <a:spAutoFit/>
          </a:bodyPr>
          <a:lstStyle/>
          <a:p>
            <a:pPr>
              <a:spcBef>
                <a:spcPct val="50000"/>
              </a:spcBef>
            </a:pPr>
            <a:r>
              <a:rPr lang="en-US" sz="1400" dirty="0">
                <a:solidFill>
                  <a:schemeClr val="bg1"/>
                </a:solidFill>
              </a:rPr>
              <a:t>John C. McGinley</a:t>
            </a:r>
          </a:p>
        </p:txBody>
      </p:sp>
      <p:sp>
        <p:nvSpPr>
          <p:cNvPr id="2061" name="Text Box 13"/>
          <p:cNvSpPr txBox="1">
            <a:spLocks noChangeArrowheads="1"/>
          </p:cNvSpPr>
          <p:nvPr/>
        </p:nvSpPr>
        <p:spPr bwMode="auto">
          <a:xfrm>
            <a:off x="5257800" y="1371600"/>
            <a:ext cx="914400" cy="304800"/>
          </a:xfrm>
          <a:prstGeom prst="rect">
            <a:avLst/>
          </a:prstGeom>
          <a:noFill/>
          <a:ln w="9525">
            <a:noFill/>
            <a:miter lim="800000"/>
            <a:headEnd/>
            <a:tailEnd/>
          </a:ln>
          <a:effectLst/>
        </p:spPr>
        <p:txBody>
          <a:bodyPr>
            <a:spAutoFit/>
          </a:bodyPr>
          <a:lstStyle/>
          <a:p>
            <a:pPr>
              <a:spcBef>
                <a:spcPct val="50000"/>
              </a:spcBef>
            </a:pPr>
            <a:r>
              <a:rPr lang="en-US" sz="1400" dirty="0">
                <a:solidFill>
                  <a:schemeClr val="bg1"/>
                </a:solidFill>
              </a:rPr>
              <a:t>Bill Gates</a:t>
            </a:r>
          </a:p>
        </p:txBody>
      </p:sp>
      <p:sp>
        <p:nvSpPr>
          <p:cNvPr id="2062" name="Text Box 14"/>
          <p:cNvSpPr txBox="1">
            <a:spLocks noChangeArrowheads="1"/>
          </p:cNvSpPr>
          <p:nvPr/>
        </p:nvSpPr>
        <p:spPr bwMode="auto">
          <a:xfrm>
            <a:off x="6248400" y="2133600"/>
            <a:ext cx="1371600" cy="304800"/>
          </a:xfrm>
          <a:prstGeom prst="rect">
            <a:avLst/>
          </a:prstGeom>
          <a:noFill/>
          <a:ln w="9525">
            <a:noFill/>
            <a:miter lim="800000"/>
            <a:headEnd/>
            <a:tailEnd/>
          </a:ln>
          <a:effectLst/>
        </p:spPr>
        <p:txBody>
          <a:bodyPr>
            <a:spAutoFit/>
          </a:bodyPr>
          <a:lstStyle/>
          <a:p>
            <a:pPr>
              <a:spcBef>
                <a:spcPct val="50000"/>
              </a:spcBef>
            </a:pPr>
            <a:r>
              <a:rPr lang="en-US" sz="1400" dirty="0">
                <a:solidFill>
                  <a:schemeClr val="bg1"/>
                </a:solidFill>
              </a:rPr>
              <a:t>Adam Richman</a:t>
            </a:r>
          </a:p>
        </p:txBody>
      </p:sp>
      <p:sp>
        <p:nvSpPr>
          <p:cNvPr id="2063" name="Text Box 15"/>
          <p:cNvSpPr txBox="1">
            <a:spLocks noChangeArrowheads="1"/>
          </p:cNvSpPr>
          <p:nvPr/>
        </p:nvSpPr>
        <p:spPr bwMode="auto">
          <a:xfrm>
            <a:off x="6248400" y="3124200"/>
            <a:ext cx="1371600" cy="304800"/>
          </a:xfrm>
          <a:prstGeom prst="rect">
            <a:avLst/>
          </a:prstGeom>
          <a:noFill/>
          <a:ln w="9525">
            <a:noFill/>
            <a:miter lim="800000"/>
            <a:headEnd/>
            <a:tailEnd/>
          </a:ln>
          <a:effectLst/>
        </p:spPr>
        <p:txBody>
          <a:bodyPr>
            <a:spAutoFit/>
          </a:bodyPr>
          <a:lstStyle/>
          <a:p>
            <a:pPr>
              <a:spcBef>
                <a:spcPct val="50000"/>
              </a:spcBef>
            </a:pPr>
            <a:r>
              <a:rPr lang="en-US" sz="1400" dirty="0">
                <a:solidFill>
                  <a:schemeClr val="bg1"/>
                </a:solidFill>
              </a:rPr>
              <a:t>Ty Pennington</a:t>
            </a:r>
          </a:p>
        </p:txBody>
      </p:sp>
      <p:sp>
        <p:nvSpPr>
          <p:cNvPr id="2064" name="Text Box 16"/>
          <p:cNvSpPr txBox="1">
            <a:spLocks noChangeArrowheads="1"/>
          </p:cNvSpPr>
          <p:nvPr/>
        </p:nvSpPr>
        <p:spPr bwMode="auto">
          <a:xfrm>
            <a:off x="1905000" y="5257800"/>
            <a:ext cx="1524000" cy="304800"/>
          </a:xfrm>
          <a:prstGeom prst="rect">
            <a:avLst/>
          </a:prstGeom>
          <a:noFill/>
          <a:ln w="9525">
            <a:noFill/>
            <a:miter lim="800000"/>
            <a:headEnd/>
            <a:tailEnd/>
          </a:ln>
          <a:effectLst/>
        </p:spPr>
        <p:txBody>
          <a:bodyPr>
            <a:spAutoFit/>
          </a:bodyPr>
          <a:lstStyle/>
          <a:p>
            <a:pPr>
              <a:spcBef>
                <a:spcPct val="50000"/>
              </a:spcBef>
            </a:pPr>
            <a:r>
              <a:rPr lang="en-US" sz="1400" dirty="0">
                <a:solidFill>
                  <a:schemeClr val="bg1"/>
                </a:solidFill>
              </a:rPr>
              <a:t>Lance Armstrong</a:t>
            </a:r>
          </a:p>
        </p:txBody>
      </p:sp>
      <p:sp>
        <p:nvSpPr>
          <p:cNvPr id="2065" name="Text Box 17"/>
          <p:cNvSpPr txBox="1">
            <a:spLocks noChangeArrowheads="1"/>
          </p:cNvSpPr>
          <p:nvPr/>
        </p:nvSpPr>
        <p:spPr bwMode="auto">
          <a:xfrm>
            <a:off x="6308725" y="4756150"/>
            <a:ext cx="1158875" cy="366713"/>
          </a:xfrm>
          <a:prstGeom prst="rect">
            <a:avLst/>
          </a:prstGeom>
          <a:noFill/>
          <a:ln w="9525">
            <a:noFill/>
            <a:miter lim="800000"/>
            <a:headEnd/>
            <a:tailEnd/>
          </a:ln>
          <a:effectLst/>
        </p:spPr>
        <p:txBody>
          <a:bodyPr>
            <a:spAutoFit/>
          </a:bodyPr>
          <a:lstStyle/>
          <a:p>
            <a:endParaRPr lang="en-US"/>
          </a:p>
        </p:txBody>
      </p:sp>
      <p:sp>
        <p:nvSpPr>
          <p:cNvPr id="2066" name="Text Box 18"/>
          <p:cNvSpPr txBox="1">
            <a:spLocks noChangeArrowheads="1"/>
          </p:cNvSpPr>
          <p:nvPr/>
        </p:nvSpPr>
        <p:spPr bwMode="auto">
          <a:xfrm>
            <a:off x="5791200" y="5334000"/>
            <a:ext cx="914400" cy="304800"/>
          </a:xfrm>
          <a:prstGeom prst="rect">
            <a:avLst/>
          </a:prstGeom>
          <a:noFill/>
          <a:ln w="9525">
            <a:noFill/>
            <a:miter lim="800000"/>
            <a:headEnd/>
            <a:tailEnd/>
          </a:ln>
          <a:effectLst/>
        </p:spPr>
        <p:txBody>
          <a:bodyPr>
            <a:spAutoFit/>
          </a:bodyPr>
          <a:lstStyle/>
          <a:p>
            <a:pPr>
              <a:spcBef>
                <a:spcPct val="50000"/>
              </a:spcBef>
            </a:pPr>
            <a:r>
              <a:rPr lang="en-US" sz="1400" dirty="0">
                <a:solidFill>
                  <a:schemeClr val="bg1"/>
                </a:solidFill>
              </a:rPr>
              <a:t>Jay Leno</a:t>
            </a:r>
          </a:p>
        </p:txBody>
      </p:sp>
      <p:sp>
        <p:nvSpPr>
          <p:cNvPr id="2067" name="Text Box 19"/>
          <p:cNvSpPr txBox="1">
            <a:spLocks noChangeArrowheads="1"/>
          </p:cNvSpPr>
          <p:nvPr/>
        </p:nvSpPr>
        <p:spPr bwMode="auto">
          <a:xfrm>
            <a:off x="1295400" y="3124200"/>
            <a:ext cx="1447800" cy="304800"/>
          </a:xfrm>
          <a:prstGeom prst="rect">
            <a:avLst/>
          </a:prstGeom>
          <a:noFill/>
          <a:ln w="9525">
            <a:noFill/>
            <a:miter lim="800000"/>
            <a:headEnd/>
            <a:tailEnd/>
          </a:ln>
          <a:effectLst/>
        </p:spPr>
        <p:txBody>
          <a:bodyPr>
            <a:spAutoFit/>
          </a:bodyPr>
          <a:lstStyle/>
          <a:p>
            <a:pPr>
              <a:spcBef>
                <a:spcPct val="50000"/>
              </a:spcBef>
            </a:pPr>
            <a:r>
              <a:rPr lang="en-US" sz="1400" dirty="0">
                <a:solidFill>
                  <a:schemeClr val="bg1"/>
                </a:solidFill>
              </a:rPr>
              <a:t>Homer Simpson</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2054"/>
                                        </p:tgtEl>
                                        <p:attrNameLst>
                                          <p:attrName>style.visibility</p:attrName>
                                        </p:attrNameLst>
                                      </p:cBhvr>
                                      <p:to>
                                        <p:strVal val="visible"/>
                                      </p:to>
                                    </p:set>
                                    <p:animEffect transition="in" filter="blinds(horizontal)">
                                      <p:cBhvr>
                                        <p:cTn id="7" dur="2000"/>
                                        <p:tgtEl>
                                          <p:spTgt spid="2054"/>
                                        </p:tgtEl>
                                      </p:cBhvr>
                                    </p:animEffect>
                                  </p:childTnLst>
                                </p:cTn>
                              </p:par>
                            </p:childTnLst>
                          </p:cTn>
                        </p:par>
                        <p:par>
                          <p:cTn id="8" fill="hold">
                            <p:stCondLst>
                              <p:cond delay="2000"/>
                            </p:stCondLst>
                            <p:childTnLst>
                              <p:par>
                                <p:cTn id="9" presetID="4" presetClass="entr" presetSubtype="16" fill="hold" grpId="0" nodeType="afterEffect">
                                  <p:stCondLst>
                                    <p:cond delay="0"/>
                                  </p:stCondLst>
                                  <p:childTnLst>
                                    <p:set>
                                      <p:cBhvr>
                                        <p:cTn id="10" dur="1" fill="hold">
                                          <p:stCondLst>
                                            <p:cond delay="0"/>
                                          </p:stCondLst>
                                        </p:cTn>
                                        <p:tgtEl>
                                          <p:spTgt spid="2060"/>
                                        </p:tgtEl>
                                        <p:attrNameLst>
                                          <p:attrName>style.visibility</p:attrName>
                                        </p:attrNameLst>
                                      </p:cBhvr>
                                      <p:to>
                                        <p:strVal val="visible"/>
                                      </p:to>
                                    </p:set>
                                    <p:animEffect transition="in" filter="box(in)">
                                      <p:cBhvr>
                                        <p:cTn id="11" dur="1000"/>
                                        <p:tgtEl>
                                          <p:spTgt spid="2060"/>
                                        </p:tgtEl>
                                      </p:cBhvr>
                                    </p:animEffect>
                                  </p:childTnLst>
                                </p:cTn>
                              </p:par>
                            </p:childTnLst>
                          </p:cTn>
                        </p:par>
                      </p:childTnLst>
                    </p:cTn>
                  </p:par>
                  <p:par>
                    <p:cTn id="12" fill="hold">
                      <p:stCondLst>
                        <p:cond delay="indefinite"/>
                      </p:stCondLst>
                      <p:childTnLst>
                        <p:par>
                          <p:cTn id="13" fill="hold">
                            <p:stCondLst>
                              <p:cond delay="0"/>
                            </p:stCondLst>
                            <p:childTnLst>
                              <p:par>
                                <p:cTn id="14" presetID="3" presetClass="entr" presetSubtype="10" fill="hold" nodeType="clickEffect">
                                  <p:stCondLst>
                                    <p:cond delay="0"/>
                                  </p:stCondLst>
                                  <p:childTnLst>
                                    <p:set>
                                      <p:cBhvr>
                                        <p:cTn id="15" dur="1" fill="hold">
                                          <p:stCondLst>
                                            <p:cond delay="0"/>
                                          </p:stCondLst>
                                        </p:cTn>
                                        <p:tgtEl>
                                          <p:spTgt spid="2058"/>
                                        </p:tgtEl>
                                        <p:attrNameLst>
                                          <p:attrName>style.visibility</p:attrName>
                                        </p:attrNameLst>
                                      </p:cBhvr>
                                      <p:to>
                                        <p:strVal val="visible"/>
                                      </p:to>
                                    </p:set>
                                    <p:animEffect transition="in" filter="blinds(horizontal)">
                                      <p:cBhvr>
                                        <p:cTn id="16" dur="2000"/>
                                        <p:tgtEl>
                                          <p:spTgt spid="2058"/>
                                        </p:tgtEl>
                                      </p:cBhvr>
                                    </p:animEffect>
                                  </p:childTnLst>
                                </p:cTn>
                              </p:par>
                            </p:childTnLst>
                          </p:cTn>
                        </p:par>
                        <p:par>
                          <p:cTn id="17" fill="hold">
                            <p:stCondLst>
                              <p:cond delay="2000"/>
                            </p:stCondLst>
                            <p:childTnLst>
                              <p:par>
                                <p:cTn id="18" presetID="4" presetClass="entr" presetSubtype="16" fill="hold" grpId="0" nodeType="afterEffect">
                                  <p:stCondLst>
                                    <p:cond delay="0"/>
                                  </p:stCondLst>
                                  <p:childTnLst>
                                    <p:set>
                                      <p:cBhvr>
                                        <p:cTn id="19" dur="1" fill="hold">
                                          <p:stCondLst>
                                            <p:cond delay="0"/>
                                          </p:stCondLst>
                                        </p:cTn>
                                        <p:tgtEl>
                                          <p:spTgt spid="2061"/>
                                        </p:tgtEl>
                                        <p:attrNameLst>
                                          <p:attrName>style.visibility</p:attrName>
                                        </p:attrNameLst>
                                      </p:cBhvr>
                                      <p:to>
                                        <p:strVal val="visible"/>
                                      </p:to>
                                    </p:set>
                                    <p:animEffect transition="in" filter="box(in)">
                                      <p:cBhvr>
                                        <p:cTn id="20" dur="1000"/>
                                        <p:tgtEl>
                                          <p:spTgt spid="2061"/>
                                        </p:tgtEl>
                                      </p:cBhvr>
                                    </p:animEffect>
                                  </p:childTnLst>
                                </p:cTn>
                              </p:par>
                            </p:childTnLst>
                          </p:cTn>
                        </p:par>
                      </p:childTnLst>
                    </p:cTn>
                  </p:par>
                  <p:par>
                    <p:cTn id="21" fill="hold">
                      <p:stCondLst>
                        <p:cond delay="indefinite"/>
                      </p:stCondLst>
                      <p:childTnLst>
                        <p:par>
                          <p:cTn id="22" fill="hold">
                            <p:stCondLst>
                              <p:cond delay="0"/>
                            </p:stCondLst>
                            <p:childTnLst>
                              <p:par>
                                <p:cTn id="23" presetID="3" presetClass="entr" presetSubtype="10" fill="hold" nodeType="clickEffect">
                                  <p:stCondLst>
                                    <p:cond delay="0"/>
                                  </p:stCondLst>
                                  <p:childTnLst>
                                    <p:set>
                                      <p:cBhvr>
                                        <p:cTn id="24" dur="1" fill="hold">
                                          <p:stCondLst>
                                            <p:cond delay="0"/>
                                          </p:stCondLst>
                                        </p:cTn>
                                        <p:tgtEl>
                                          <p:spTgt spid="2053"/>
                                        </p:tgtEl>
                                        <p:attrNameLst>
                                          <p:attrName>style.visibility</p:attrName>
                                        </p:attrNameLst>
                                      </p:cBhvr>
                                      <p:to>
                                        <p:strVal val="visible"/>
                                      </p:to>
                                    </p:set>
                                    <p:animEffect transition="in" filter="blinds(horizontal)">
                                      <p:cBhvr>
                                        <p:cTn id="25" dur="2000"/>
                                        <p:tgtEl>
                                          <p:spTgt spid="2053"/>
                                        </p:tgtEl>
                                      </p:cBhvr>
                                    </p:animEffect>
                                  </p:childTnLst>
                                </p:cTn>
                              </p:par>
                            </p:childTnLst>
                          </p:cTn>
                        </p:par>
                        <p:par>
                          <p:cTn id="26" fill="hold">
                            <p:stCondLst>
                              <p:cond delay="2000"/>
                            </p:stCondLst>
                            <p:childTnLst>
                              <p:par>
                                <p:cTn id="27" presetID="4" presetClass="entr" presetSubtype="16" fill="hold" grpId="0" nodeType="afterEffect">
                                  <p:stCondLst>
                                    <p:cond delay="0"/>
                                  </p:stCondLst>
                                  <p:childTnLst>
                                    <p:set>
                                      <p:cBhvr>
                                        <p:cTn id="28" dur="1" fill="hold">
                                          <p:stCondLst>
                                            <p:cond delay="0"/>
                                          </p:stCondLst>
                                        </p:cTn>
                                        <p:tgtEl>
                                          <p:spTgt spid="2062"/>
                                        </p:tgtEl>
                                        <p:attrNameLst>
                                          <p:attrName>style.visibility</p:attrName>
                                        </p:attrNameLst>
                                      </p:cBhvr>
                                      <p:to>
                                        <p:strVal val="visible"/>
                                      </p:to>
                                    </p:set>
                                    <p:animEffect transition="in" filter="box(in)">
                                      <p:cBhvr>
                                        <p:cTn id="29" dur="1000"/>
                                        <p:tgtEl>
                                          <p:spTgt spid="2062"/>
                                        </p:tgtEl>
                                      </p:cBhvr>
                                    </p:animEffect>
                                  </p:childTnLst>
                                </p:cTn>
                              </p:par>
                            </p:childTnLst>
                          </p:cTn>
                        </p:par>
                      </p:childTnLst>
                    </p:cTn>
                  </p:par>
                  <p:par>
                    <p:cTn id="30" fill="hold">
                      <p:stCondLst>
                        <p:cond delay="indefinite"/>
                      </p:stCondLst>
                      <p:childTnLst>
                        <p:par>
                          <p:cTn id="31" fill="hold">
                            <p:stCondLst>
                              <p:cond delay="0"/>
                            </p:stCondLst>
                            <p:childTnLst>
                              <p:par>
                                <p:cTn id="32" presetID="3" presetClass="entr" presetSubtype="10" fill="hold" nodeType="clickEffect">
                                  <p:stCondLst>
                                    <p:cond delay="0"/>
                                  </p:stCondLst>
                                  <p:childTnLst>
                                    <p:set>
                                      <p:cBhvr>
                                        <p:cTn id="33" dur="1" fill="hold">
                                          <p:stCondLst>
                                            <p:cond delay="0"/>
                                          </p:stCondLst>
                                        </p:cTn>
                                        <p:tgtEl>
                                          <p:spTgt spid="2052"/>
                                        </p:tgtEl>
                                        <p:attrNameLst>
                                          <p:attrName>style.visibility</p:attrName>
                                        </p:attrNameLst>
                                      </p:cBhvr>
                                      <p:to>
                                        <p:strVal val="visible"/>
                                      </p:to>
                                    </p:set>
                                    <p:animEffect transition="in" filter="blinds(horizontal)">
                                      <p:cBhvr>
                                        <p:cTn id="34" dur="2000"/>
                                        <p:tgtEl>
                                          <p:spTgt spid="2052"/>
                                        </p:tgtEl>
                                      </p:cBhvr>
                                    </p:animEffect>
                                  </p:childTnLst>
                                </p:cTn>
                              </p:par>
                            </p:childTnLst>
                          </p:cTn>
                        </p:par>
                        <p:par>
                          <p:cTn id="35" fill="hold">
                            <p:stCondLst>
                              <p:cond delay="2000"/>
                            </p:stCondLst>
                            <p:childTnLst>
                              <p:par>
                                <p:cTn id="36" presetID="4" presetClass="entr" presetSubtype="16" fill="hold" grpId="0" nodeType="afterEffect">
                                  <p:stCondLst>
                                    <p:cond delay="0"/>
                                  </p:stCondLst>
                                  <p:childTnLst>
                                    <p:set>
                                      <p:cBhvr>
                                        <p:cTn id="37" dur="1" fill="hold">
                                          <p:stCondLst>
                                            <p:cond delay="0"/>
                                          </p:stCondLst>
                                        </p:cTn>
                                        <p:tgtEl>
                                          <p:spTgt spid="2063"/>
                                        </p:tgtEl>
                                        <p:attrNameLst>
                                          <p:attrName>style.visibility</p:attrName>
                                        </p:attrNameLst>
                                      </p:cBhvr>
                                      <p:to>
                                        <p:strVal val="visible"/>
                                      </p:to>
                                    </p:set>
                                    <p:animEffect transition="in" filter="box(in)">
                                      <p:cBhvr>
                                        <p:cTn id="38" dur="1000"/>
                                        <p:tgtEl>
                                          <p:spTgt spid="2063"/>
                                        </p:tgtEl>
                                      </p:cBhvr>
                                    </p:animEffect>
                                  </p:childTnLst>
                                </p:cTn>
                              </p:par>
                            </p:childTnLst>
                          </p:cTn>
                        </p:par>
                      </p:childTnLst>
                    </p:cTn>
                  </p:par>
                  <p:par>
                    <p:cTn id="39" fill="hold">
                      <p:stCondLst>
                        <p:cond delay="indefinite"/>
                      </p:stCondLst>
                      <p:childTnLst>
                        <p:par>
                          <p:cTn id="40" fill="hold">
                            <p:stCondLst>
                              <p:cond delay="0"/>
                            </p:stCondLst>
                            <p:childTnLst>
                              <p:par>
                                <p:cTn id="41" presetID="3" presetClass="entr" presetSubtype="10" fill="hold" nodeType="clickEffect">
                                  <p:stCondLst>
                                    <p:cond delay="0"/>
                                  </p:stCondLst>
                                  <p:childTnLst>
                                    <p:set>
                                      <p:cBhvr>
                                        <p:cTn id="42" dur="1" fill="hold">
                                          <p:stCondLst>
                                            <p:cond delay="0"/>
                                          </p:stCondLst>
                                        </p:cTn>
                                        <p:tgtEl>
                                          <p:spTgt spid="2055"/>
                                        </p:tgtEl>
                                        <p:attrNameLst>
                                          <p:attrName>style.visibility</p:attrName>
                                        </p:attrNameLst>
                                      </p:cBhvr>
                                      <p:to>
                                        <p:strVal val="visible"/>
                                      </p:to>
                                    </p:set>
                                    <p:animEffect transition="in" filter="blinds(horizontal)">
                                      <p:cBhvr>
                                        <p:cTn id="43" dur="2000"/>
                                        <p:tgtEl>
                                          <p:spTgt spid="2055"/>
                                        </p:tgtEl>
                                      </p:cBhvr>
                                    </p:animEffect>
                                  </p:childTnLst>
                                </p:cTn>
                              </p:par>
                            </p:childTnLst>
                          </p:cTn>
                        </p:par>
                        <p:par>
                          <p:cTn id="44" fill="hold">
                            <p:stCondLst>
                              <p:cond delay="2000"/>
                            </p:stCondLst>
                            <p:childTnLst>
                              <p:par>
                                <p:cTn id="45" presetID="4" presetClass="entr" presetSubtype="16" fill="hold" grpId="0" nodeType="afterEffect">
                                  <p:stCondLst>
                                    <p:cond delay="0"/>
                                  </p:stCondLst>
                                  <p:childTnLst>
                                    <p:set>
                                      <p:cBhvr>
                                        <p:cTn id="46" dur="1" fill="hold">
                                          <p:stCondLst>
                                            <p:cond delay="0"/>
                                          </p:stCondLst>
                                        </p:cTn>
                                        <p:tgtEl>
                                          <p:spTgt spid="2067"/>
                                        </p:tgtEl>
                                        <p:attrNameLst>
                                          <p:attrName>style.visibility</p:attrName>
                                        </p:attrNameLst>
                                      </p:cBhvr>
                                      <p:to>
                                        <p:strVal val="visible"/>
                                      </p:to>
                                    </p:set>
                                    <p:animEffect transition="in" filter="box(in)">
                                      <p:cBhvr>
                                        <p:cTn id="47" dur="1000"/>
                                        <p:tgtEl>
                                          <p:spTgt spid="2067"/>
                                        </p:tgtEl>
                                      </p:cBhvr>
                                    </p:animEffect>
                                  </p:childTnLst>
                                </p:cTn>
                              </p:par>
                            </p:childTnLst>
                          </p:cTn>
                        </p:par>
                      </p:childTnLst>
                    </p:cTn>
                  </p:par>
                  <p:par>
                    <p:cTn id="48" fill="hold">
                      <p:stCondLst>
                        <p:cond delay="indefinite"/>
                      </p:stCondLst>
                      <p:childTnLst>
                        <p:par>
                          <p:cTn id="49" fill="hold">
                            <p:stCondLst>
                              <p:cond delay="0"/>
                            </p:stCondLst>
                            <p:childTnLst>
                              <p:par>
                                <p:cTn id="50" presetID="3" presetClass="entr" presetSubtype="10" fill="hold" nodeType="clickEffect">
                                  <p:stCondLst>
                                    <p:cond delay="0"/>
                                  </p:stCondLst>
                                  <p:childTnLst>
                                    <p:set>
                                      <p:cBhvr>
                                        <p:cTn id="51" dur="1" fill="hold">
                                          <p:stCondLst>
                                            <p:cond delay="0"/>
                                          </p:stCondLst>
                                        </p:cTn>
                                        <p:tgtEl>
                                          <p:spTgt spid="2056"/>
                                        </p:tgtEl>
                                        <p:attrNameLst>
                                          <p:attrName>style.visibility</p:attrName>
                                        </p:attrNameLst>
                                      </p:cBhvr>
                                      <p:to>
                                        <p:strVal val="visible"/>
                                      </p:to>
                                    </p:set>
                                    <p:animEffect transition="in" filter="blinds(horizontal)">
                                      <p:cBhvr>
                                        <p:cTn id="52" dur="2000"/>
                                        <p:tgtEl>
                                          <p:spTgt spid="2056"/>
                                        </p:tgtEl>
                                      </p:cBhvr>
                                    </p:animEffect>
                                  </p:childTnLst>
                                </p:cTn>
                              </p:par>
                            </p:childTnLst>
                          </p:cTn>
                        </p:par>
                        <p:par>
                          <p:cTn id="53" fill="hold">
                            <p:stCondLst>
                              <p:cond delay="2000"/>
                            </p:stCondLst>
                            <p:childTnLst>
                              <p:par>
                                <p:cTn id="54" presetID="4" presetClass="entr" presetSubtype="16" fill="hold" grpId="0" nodeType="afterEffect">
                                  <p:stCondLst>
                                    <p:cond delay="0"/>
                                  </p:stCondLst>
                                  <p:childTnLst>
                                    <p:set>
                                      <p:cBhvr>
                                        <p:cTn id="55" dur="1" fill="hold">
                                          <p:stCondLst>
                                            <p:cond delay="0"/>
                                          </p:stCondLst>
                                        </p:cTn>
                                        <p:tgtEl>
                                          <p:spTgt spid="2064"/>
                                        </p:tgtEl>
                                        <p:attrNameLst>
                                          <p:attrName>style.visibility</p:attrName>
                                        </p:attrNameLst>
                                      </p:cBhvr>
                                      <p:to>
                                        <p:strVal val="visible"/>
                                      </p:to>
                                    </p:set>
                                    <p:animEffect transition="in" filter="box(in)">
                                      <p:cBhvr>
                                        <p:cTn id="56" dur="1000"/>
                                        <p:tgtEl>
                                          <p:spTgt spid="2064"/>
                                        </p:tgtEl>
                                      </p:cBhvr>
                                    </p:animEffect>
                                  </p:childTnLst>
                                </p:cTn>
                              </p:par>
                            </p:childTnLst>
                          </p:cTn>
                        </p:par>
                      </p:childTnLst>
                    </p:cTn>
                  </p:par>
                  <p:par>
                    <p:cTn id="57" fill="hold">
                      <p:stCondLst>
                        <p:cond delay="indefinite"/>
                      </p:stCondLst>
                      <p:childTnLst>
                        <p:par>
                          <p:cTn id="58" fill="hold">
                            <p:stCondLst>
                              <p:cond delay="0"/>
                            </p:stCondLst>
                            <p:childTnLst>
                              <p:par>
                                <p:cTn id="59" presetID="3" presetClass="entr" presetSubtype="10" fill="hold" nodeType="clickEffect">
                                  <p:stCondLst>
                                    <p:cond delay="0"/>
                                  </p:stCondLst>
                                  <p:childTnLst>
                                    <p:set>
                                      <p:cBhvr>
                                        <p:cTn id="60" dur="1" fill="hold">
                                          <p:stCondLst>
                                            <p:cond delay="0"/>
                                          </p:stCondLst>
                                        </p:cTn>
                                        <p:tgtEl>
                                          <p:spTgt spid="2057"/>
                                        </p:tgtEl>
                                        <p:attrNameLst>
                                          <p:attrName>style.visibility</p:attrName>
                                        </p:attrNameLst>
                                      </p:cBhvr>
                                      <p:to>
                                        <p:strVal val="visible"/>
                                      </p:to>
                                    </p:set>
                                    <p:animEffect transition="in" filter="blinds(horizontal)">
                                      <p:cBhvr>
                                        <p:cTn id="61" dur="2000"/>
                                        <p:tgtEl>
                                          <p:spTgt spid="2057"/>
                                        </p:tgtEl>
                                      </p:cBhvr>
                                    </p:animEffect>
                                  </p:childTnLst>
                                </p:cTn>
                              </p:par>
                            </p:childTnLst>
                          </p:cTn>
                        </p:par>
                        <p:par>
                          <p:cTn id="62" fill="hold">
                            <p:stCondLst>
                              <p:cond delay="2000"/>
                            </p:stCondLst>
                            <p:childTnLst>
                              <p:par>
                                <p:cTn id="63" presetID="4" presetClass="entr" presetSubtype="16" fill="hold" grpId="0" nodeType="afterEffect">
                                  <p:stCondLst>
                                    <p:cond delay="0"/>
                                  </p:stCondLst>
                                  <p:childTnLst>
                                    <p:set>
                                      <p:cBhvr>
                                        <p:cTn id="64" dur="1" fill="hold">
                                          <p:stCondLst>
                                            <p:cond delay="0"/>
                                          </p:stCondLst>
                                        </p:cTn>
                                        <p:tgtEl>
                                          <p:spTgt spid="2066"/>
                                        </p:tgtEl>
                                        <p:attrNameLst>
                                          <p:attrName>style.visibility</p:attrName>
                                        </p:attrNameLst>
                                      </p:cBhvr>
                                      <p:to>
                                        <p:strVal val="visible"/>
                                      </p:to>
                                    </p:set>
                                    <p:animEffect transition="in" filter="box(in)">
                                      <p:cBhvr>
                                        <p:cTn id="65" dur="1000"/>
                                        <p:tgtEl>
                                          <p:spTgt spid="206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60" grpId="0"/>
      <p:bldP spid="2061" grpId="0"/>
      <p:bldP spid="2062" grpId="0"/>
      <p:bldP spid="2063" grpId="0"/>
      <p:bldP spid="2064" grpId="0"/>
      <p:bldP spid="2066" grpId="0"/>
      <p:bldP spid="2067"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717550"/>
          </a:xfrm>
        </p:spPr>
        <p:txBody>
          <a:bodyPr>
            <a:normAutofit/>
          </a:bodyPr>
          <a:lstStyle/>
          <a:p>
            <a:r>
              <a:rPr lang="en-US" sz="4000" dirty="0" smtClean="0">
                <a:solidFill>
                  <a:schemeClr val="bg1"/>
                </a:solidFill>
                <a:latin typeface="Eurostile"/>
              </a:rPr>
              <a:t>R&amp;R</a:t>
            </a:r>
            <a:endParaRPr lang="en-US" sz="4000" dirty="0">
              <a:solidFill>
                <a:schemeClr val="bg1"/>
              </a:solidFill>
              <a:latin typeface="Eurostile"/>
            </a:endParaRPr>
          </a:p>
        </p:txBody>
      </p:sp>
      <p:pic>
        <p:nvPicPr>
          <p:cNvPr id="5" name="Content Placeholder 4" descr="Andrew_sky_diving14.jpg"/>
          <p:cNvPicPr>
            <a:picLocks noGrp="1" noChangeAspect="1"/>
          </p:cNvPicPr>
          <p:nvPr>
            <p:ph idx="1"/>
          </p:nvPr>
        </p:nvPicPr>
        <p:blipFill>
          <a:blip r:embed="rId2" cstate="print"/>
          <a:stretch>
            <a:fillRect/>
          </a:stretch>
        </p:blipFill>
        <p:spPr>
          <a:xfrm>
            <a:off x="3575050" y="1504518"/>
            <a:ext cx="5111750" cy="3390176"/>
          </a:xfrm>
        </p:spPr>
      </p:pic>
      <p:sp>
        <p:nvSpPr>
          <p:cNvPr id="4" name="Text Placeholder 3"/>
          <p:cNvSpPr>
            <a:spLocks noGrp="1"/>
          </p:cNvSpPr>
          <p:nvPr>
            <p:ph type="body" sz="half" idx="2"/>
          </p:nvPr>
        </p:nvSpPr>
        <p:spPr/>
        <p:txBody>
          <a:bodyPr>
            <a:normAutofit/>
          </a:bodyPr>
          <a:lstStyle/>
          <a:p>
            <a:r>
              <a:rPr lang="en-US" sz="2000" b="1" dirty="0" smtClean="0">
                <a:solidFill>
                  <a:schemeClr val="bg1"/>
                </a:solidFill>
              </a:rPr>
              <a:t>Entertainment</a:t>
            </a:r>
          </a:p>
          <a:p>
            <a:endParaRPr lang="en-US" sz="2000" b="1" dirty="0" smtClean="0">
              <a:solidFill>
                <a:schemeClr val="bg1"/>
              </a:solidFill>
            </a:endParaRPr>
          </a:p>
          <a:p>
            <a:r>
              <a:rPr lang="en-US" sz="2000" b="1" dirty="0" smtClean="0">
                <a:solidFill>
                  <a:schemeClr val="bg1"/>
                </a:solidFill>
              </a:rPr>
              <a:t>Hobbies</a:t>
            </a:r>
          </a:p>
          <a:p>
            <a:endParaRPr lang="en-US" sz="2000" b="1" dirty="0" smtClean="0">
              <a:solidFill>
                <a:schemeClr val="bg1"/>
              </a:solidFill>
            </a:endParaRPr>
          </a:p>
          <a:p>
            <a:r>
              <a:rPr lang="en-US" sz="2000" b="1" dirty="0" smtClean="0">
                <a:solidFill>
                  <a:schemeClr val="bg1"/>
                </a:solidFill>
              </a:rPr>
              <a:t>Showcase</a:t>
            </a:r>
          </a:p>
          <a:p>
            <a:endParaRPr lang="en-US" sz="2000" b="1" dirty="0" smtClean="0">
              <a:solidFill>
                <a:schemeClr val="bg1"/>
              </a:solidFill>
            </a:endParaRPr>
          </a:p>
          <a:p>
            <a:r>
              <a:rPr lang="en-US" sz="2000" b="1" dirty="0" smtClean="0">
                <a:solidFill>
                  <a:schemeClr val="bg1"/>
                </a:solidFill>
              </a:rPr>
              <a:t>Sports</a:t>
            </a:r>
            <a:endParaRPr lang="en-US" sz="2000" b="1" dirty="0">
              <a:solidFill>
                <a:schemeClr val="bg1"/>
              </a:solidFill>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641350"/>
          </a:xfrm>
        </p:spPr>
        <p:txBody>
          <a:bodyPr>
            <a:noAutofit/>
          </a:bodyPr>
          <a:lstStyle/>
          <a:p>
            <a:r>
              <a:rPr lang="en-US" sz="3100" dirty="0" smtClean="0">
                <a:solidFill>
                  <a:schemeClr val="bg1"/>
                </a:solidFill>
                <a:latin typeface="Eurostile"/>
              </a:rPr>
              <a:t>PARENTHOOD</a:t>
            </a:r>
            <a:endParaRPr lang="en-US" sz="3100" dirty="0">
              <a:solidFill>
                <a:schemeClr val="bg1"/>
              </a:solidFill>
              <a:latin typeface="Eurostile"/>
            </a:endParaRPr>
          </a:p>
        </p:txBody>
      </p:sp>
      <p:pic>
        <p:nvPicPr>
          <p:cNvPr id="5" name="Content Placeholder 4" descr="father.jpg"/>
          <p:cNvPicPr>
            <a:picLocks noGrp="1" noChangeAspect="1"/>
          </p:cNvPicPr>
          <p:nvPr>
            <p:ph idx="1"/>
          </p:nvPr>
        </p:nvPicPr>
        <p:blipFill>
          <a:blip r:embed="rId2" cstate="print"/>
          <a:stretch>
            <a:fillRect/>
          </a:stretch>
        </p:blipFill>
        <p:spPr>
          <a:xfrm>
            <a:off x="3692525" y="1370806"/>
            <a:ext cx="4876800" cy="3657600"/>
          </a:xfrm>
        </p:spPr>
      </p:pic>
      <p:sp>
        <p:nvSpPr>
          <p:cNvPr id="4" name="Text Placeholder 3"/>
          <p:cNvSpPr>
            <a:spLocks noGrp="1"/>
          </p:cNvSpPr>
          <p:nvPr>
            <p:ph type="body" sz="half" idx="2"/>
          </p:nvPr>
        </p:nvSpPr>
        <p:spPr/>
        <p:txBody>
          <a:bodyPr>
            <a:normAutofit/>
          </a:bodyPr>
          <a:lstStyle/>
          <a:p>
            <a:r>
              <a:rPr lang="en-US" sz="2000" b="1" dirty="0" smtClean="0">
                <a:solidFill>
                  <a:schemeClr val="bg1"/>
                </a:solidFill>
              </a:rPr>
              <a:t>THE TO-DO LIST</a:t>
            </a:r>
          </a:p>
          <a:p>
            <a:endParaRPr lang="en-US" sz="2000" b="1" dirty="0" smtClean="0">
              <a:solidFill>
                <a:schemeClr val="bg1"/>
              </a:solidFill>
            </a:endParaRPr>
          </a:p>
          <a:p>
            <a:r>
              <a:rPr lang="en-US" sz="2000" b="1" dirty="0" smtClean="0">
                <a:solidFill>
                  <a:schemeClr val="bg1"/>
                </a:solidFill>
              </a:rPr>
              <a:t>DR. DAD</a:t>
            </a:r>
          </a:p>
          <a:p>
            <a:endParaRPr lang="en-US" sz="2000" b="1" dirty="0" smtClean="0">
              <a:solidFill>
                <a:schemeClr val="bg1"/>
              </a:solidFill>
            </a:endParaRPr>
          </a:p>
          <a:p>
            <a:r>
              <a:rPr lang="en-US" sz="2000" b="1" dirty="0" smtClean="0">
                <a:solidFill>
                  <a:schemeClr val="bg1"/>
                </a:solidFill>
              </a:rPr>
              <a:t>SIMPLE THINGS</a:t>
            </a:r>
          </a:p>
          <a:p>
            <a:endParaRPr lang="en-US" sz="2000" b="1" dirty="0" smtClean="0">
              <a:solidFill>
                <a:schemeClr val="bg1"/>
              </a:solidFill>
            </a:endParaRPr>
          </a:p>
          <a:p>
            <a:r>
              <a:rPr lang="en-US" sz="2000" b="1" dirty="0" smtClean="0">
                <a:solidFill>
                  <a:schemeClr val="bg1"/>
                </a:solidFill>
              </a:rPr>
              <a:t>SINGLE DAD</a:t>
            </a:r>
          </a:p>
          <a:p>
            <a:endParaRPr lang="en-US" sz="2000" b="1" dirty="0" smtClean="0">
              <a:solidFill>
                <a:schemeClr val="bg1"/>
              </a:solidFill>
            </a:endParaRPr>
          </a:p>
          <a:p>
            <a:r>
              <a:rPr lang="en-US" sz="2000" b="1" dirty="0" smtClean="0">
                <a:solidFill>
                  <a:schemeClr val="bg1"/>
                </a:solidFill>
              </a:rPr>
              <a:t>FAMILY MATTERS</a:t>
            </a:r>
            <a:endParaRPr lang="en-US" sz="2000" b="1" dirty="0">
              <a:solidFill>
                <a:schemeClr val="bg1"/>
              </a:solidFill>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641350"/>
          </a:xfrm>
        </p:spPr>
        <p:txBody>
          <a:bodyPr>
            <a:normAutofit/>
          </a:bodyPr>
          <a:lstStyle/>
          <a:p>
            <a:r>
              <a:rPr lang="en-US" sz="2700" dirty="0" smtClean="0">
                <a:solidFill>
                  <a:schemeClr val="bg1"/>
                </a:solidFill>
                <a:latin typeface="Eurostile"/>
              </a:rPr>
              <a:t>RELATIONSHIPS</a:t>
            </a:r>
            <a:endParaRPr lang="en-US" sz="2700" dirty="0">
              <a:solidFill>
                <a:schemeClr val="bg1"/>
              </a:solidFill>
              <a:latin typeface="Eurostile"/>
            </a:endParaRPr>
          </a:p>
        </p:txBody>
      </p:sp>
      <p:pic>
        <p:nvPicPr>
          <p:cNvPr id="5" name="Content Placeholder 4" descr="beach-love-couple-silhouette.jpg"/>
          <p:cNvPicPr>
            <a:picLocks noGrp="1" noChangeAspect="1"/>
          </p:cNvPicPr>
          <p:nvPr>
            <p:ph idx="1"/>
          </p:nvPr>
        </p:nvPicPr>
        <p:blipFill>
          <a:blip r:embed="rId2"/>
          <a:stretch>
            <a:fillRect/>
          </a:stretch>
        </p:blipFill>
        <p:spPr>
          <a:xfrm>
            <a:off x="3575050" y="1282700"/>
            <a:ext cx="5111750" cy="3833813"/>
          </a:xfrm>
        </p:spPr>
      </p:pic>
      <p:sp>
        <p:nvSpPr>
          <p:cNvPr id="4" name="Text Placeholder 3"/>
          <p:cNvSpPr>
            <a:spLocks noGrp="1"/>
          </p:cNvSpPr>
          <p:nvPr>
            <p:ph type="body" sz="half" idx="2"/>
          </p:nvPr>
        </p:nvSpPr>
        <p:spPr/>
        <p:txBody>
          <a:bodyPr>
            <a:normAutofit/>
          </a:bodyPr>
          <a:lstStyle/>
          <a:p>
            <a:r>
              <a:rPr lang="en-US" sz="2000" b="1" dirty="0" smtClean="0">
                <a:solidFill>
                  <a:schemeClr val="bg1"/>
                </a:solidFill>
              </a:rPr>
              <a:t>CUPID’S TIPS</a:t>
            </a:r>
          </a:p>
          <a:p>
            <a:endParaRPr lang="en-US" sz="2000" b="1" dirty="0" smtClean="0">
              <a:solidFill>
                <a:schemeClr val="bg1"/>
              </a:solidFill>
            </a:endParaRPr>
          </a:p>
          <a:p>
            <a:r>
              <a:rPr lang="en-US" sz="2000" b="1" dirty="0" smtClean="0">
                <a:solidFill>
                  <a:schemeClr val="bg1"/>
                </a:solidFill>
              </a:rPr>
              <a:t>ROMANCE</a:t>
            </a:r>
          </a:p>
          <a:p>
            <a:endParaRPr lang="en-US" sz="2000" b="1" dirty="0" smtClean="0">
              <a:solidFill>
                <a:schemeClr val="bg1"/>
              </a:solidFill>
            </a:endParaRPr>
          </a:p>
          <a:p>
            <a:r>
              <a:rPr lang="en-US" sz="2000" b="1" dirty="0" smtClean="0">
                <a:solidFill>
                  <a:schemeClr val="bg1"/>
                </a:solidFill>
              </a:rPr>
              <a:t>SEX!</a:t>
            </a:r>
          </a:p>
          <a:p>
            <a:endParaRPr lang="en-US" sz="2000" b="1" dirty="0" smtClean="0">
              <a:solidFill>
                <a:schemeClr val="bg1"/>
              </a:solidFill>
            </a:endParaRPr>
          </a:p>
          <a:p>
            <a:r>
              <a:rPr lang="en-US" sz="2000" b="1" dirty="0" smtClean="0">
                <a:solidFill>
                  <a:schemeClr val="bg1"/>
                </a:solidFill>
              </a:rPr>
              <a:t>WHO QUESTIONS SEX?</a:t>
            </a:r>
            <a:endParaRPr lang="en-US" sz="2000" b="1" dirty="0">
              <a:solidFill>
                <a:schemeClr val="bg1"/>
              </a:solidFill>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717550"/>
          </a:xfrm>
        </p:spPr>
        <p:txBody>
          <a:bodyPr>
            <a:normAutofit/>
          </a:bodyPr>
          <a:lstStyle/>
          <a:p>
            <a:r>
              <a:rPr lang="en-US" sz="4000" dirty="0" smtClean="0">
                <a:solidFill>
                  <a:schemeClr val="bg1"/>
                </a:solidFill>
                <a:latin typeface="Eurostile"/>
              </a:rPr>
              <a:t>CAREER</a:t>
            </a:r>
            <a:endParaRPr lang="en-US" sz="4000" dirty="0">
              <a:solidFill>
                <a:schemeClr val="bg1"/>
              </a:solidFill>
              <a:latin typeface="Eurostile"/>
            </a:endParaRPr>
          </a:p>
        </p:txBody>
      </p:sp>
      <p:pic>
        <p:nvPicPr>
          <p:cNvPr id="5" name="Content Placeholder 4" descr="businessman.jpg"/>
          <p:cNvPicPr>
            <a:picLocks noGrp="1" noChangeAspect="1"/>
          </p:cNvPicPr>
          <p:nvPr>
            <p:ph idx="1"/>
          </p:nvPr>
        </p:nvPicPr>
        <p:blipFill>
          <a:blip r:embed="rId2" cstate="print"/>
          <a:stretch>
            <a:fillRect/>
          </a:stretch>
        </p:blipFill>
        <p:spPr>
          <a:xfrm>
            <a:off x="3499806" y="1524000"/>
            <a:ext cx="5145510" cy="3429000"/>
          </a:xfrm>
        </p:spPr>
      </p:pic>
      <p:sp>
        <p:nvSpPr>
          <p:cNvPr id="4" name="Text Placeholder 3"/>
          <p:cNvSpPr>
            <a:spLocks noGrp="1"/>
          </p:cNvSpPr>
          <p:nvPr>
            <p:ph type="body" sz="half" idx="2"/>
          </p:nvPr>
        </p:nvSpPr>
        <p:spPr/>
        <p:txBody>
          <a:bodyPr/>
          <a:lstStyle/>
          <a:p>
            <a:r>
              <a:rPr lang="en-US" sz="2000" b="1" dirty="0" smtClean="0">
                <a:solidFill>
                  <a:schemeClr val="bg1"/>
                </a:solidFill>
                <a:latin typeface="Eurostile"/>
              </a:rPr>
              <a:t>TIME MACHINE</a:t>
            </a:r>
          </a:p>
          <a:p>
            <a:endParaRPr lang="en-US" sz="2000" b="1" dirty="0" smtClean="0">
              <a:solidFill>
                <a:schemeClr val="bg1"/>
              </a:solidFill>
              <a:latin typeface="Eurostile"/>
            </a:endParaRPr>
          </a:p>
          <a:p>
            <a:r>
              <a:rPr lang="en-US" sz="2000" b="1" dirty="0" smtClean="0">
                <a:solidFill>
                  <a:schemeClr val="bg1"/>
                </a:solidFill>
                <a:latin typeface="Eurostile"/>
              </a:rPr>
              <a:t>CAREER COACH</a:t>
            </a:r>
          </a:p>
          <a:p>
            <a:endParaRPr lang="en-US" sz="2000" b="1" dirty="0" smtClean="0">
              <a:solidFill>
                <a:schemeClr val="bg1"/>
              </a:solidFill>
              <a:latin typeface="Eurostile"/>
            </a:endParaRPr>
          </a:p>
          <a:p>
            <a:r>
              <a:rPr lang="en-US" sz="2000" b="1" dirty="0" smtClean="0">
                <a:solidFill>
                  <a:schemeClr val="bg1"/>
                </a:solidFill>
                <a:latin typeface="Eurostile"/>
              </a:rPr>
              <a:t>ENTREPRENEUR</a:t>
            </a:r>
          </a:p>
          <a:p>
            <a:endParaRPr lang="en-US"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641350"/>
          </a:xfrm>
        </p:spPr>
        <p:txBody>
          <a:bodyPr>
            <a:normAutofit fontScale="90000"/>
          </a:bodyPr>
          <a:lstStyle/>
          <a:p>
            <a:r>
              <a:rPr lang="en-US" sz="4000" dirty="0" smtClean="0">
                <a:solidFill>
                  <a:schemeClr val="bg1"/>
                </a:solidFill>
                <a:latin typeface="Eurostile"/>
              </a:rPr>
              <a:t>MONEY</a:t>
            </a:r>
            <a:endParaRPr lang="en-US" sz="4000" dirty="0">
              <a:solidFill>
                <a:schemeClr val="bg1"/>
              </a:solidFill>
              <a:latin typeface="Eurostile"/>
            </a:endParaRPr>
          </a:p>
        </p:txBody>
      </p:sp>
      <p:pic>
        <p:nvPicPr>
          <p:cNvPr id="5" name="Content Placeholder 4" descr="moneybank.jpg"/>
          <p:cNvPicPr>
            <a:picLocks noGrp="1" noChangeAspect="1"/>
          </p:cNvPicPr>
          <p:nvPr>
            <p:ph idx="1"/>
          </p:nvPr>
        </p:nvPicPr>
        <p:blipFill>
          <a:blip r:embed="rId2" cstate="print"/>
          <a:stretch>
            <a:fillRect/>
          </a:stretch>
        </p:blipFill>
        <p:spPr>
          <a:xfrm>
            <a:off x="3575050" y="1497195"/>
            <a:ext cx="5111750" cy="3404822"/>
          </a:xfrm>
        </p:spPr>
      </p:pic>
      <p:sp>
        <p:nvSpPr>
          <p:cNvPr id="4" name="Text Placeholder 3"/>
          <p:cNvSpPr>
            <a:spLocks noGrp="1"/>
          </p:cNvSpPr>
          <p:nvPr>
            <p:ph type="body" sz="half" idx="2"/>
          </p:nvPr>
        </p:nvSpPr>
        <p:spPr/>
        <p:txBody>
          <a:bodyPr>
            <a:normAutofit/>
          </a:bodyPr>
          <a:lstStyle/>
          <a:p>
            <a:r>
              <a:rPr lang="en-US" sz="2000" b="1" dirty="0" smtClean="0">
                <a:solidFill>
                  <a:schemeClr val="bg1"/>
                </a:solidFill>
              </a:rPr>
              <a:t>DOLLARS AND SENSE</a:t>
            </a:r>
          </a:p>
          <a:p>
            <a:endParaRPr lang="en-US" sz="2000" b="1" dirty="0" smtClean="0">
              <a:solidFill>
                <a:schemeClr val="bg1"/>
              </a:solidFill>
            </a:endParaRPr>
          </a:p>
          <a:p>
            <a:r>
              <a:rPr lang="en-US" sz="2000" b="1" dirty="0" smtClean="0">
                <a:solidFill>
                  <a:schemeClr val="bg1"/>
                </a:solidFill>
              </a:rPr>
              <a:t>SAVE IT</a:t>
            </a:r>
          </a:p>
          <a:p>
            <a:endParaRPr lang="en-US" sz="2000" b="1" dirty="0" smtClean="0">
              <a:solidFill>
                <a:schemeClr val="bg1"/>
              </a:solidFill>
            </a:endParaRPr>
          </a:p>
          <a:p>
            <a:r>
              <a:rPr lang="en-US" sz="2000" b="1" dirty="0" smtClean="0">
                <a:solidFill>
                  <a:schemeClr val="bg1"/>
                </a:solidFill>
              </a:rPr>
              <a:t>FAMILY ICON</a:t>
            </a:r>
          </a:p>
          <a:p>
            <a:endParaRPr lang="en-US" sz="2000" b="1" dirty="0" smtClean="0">
              <a:solidFill>
                <a:schemeClr val="bg1"/>
              </a:solidFill>
            </a:endParaRPr>
          </a:p>
          <a:p>
            <a:r>
              <a:rPr lang="en-US" sz="2000" b="1" dirty="0" smtClean="0">
                <a:solidFill>
                  <a:schemeClr val="bg1"/>
                </a:solidFill>
              </a:rPr>
              <a:t>RETIREMENT</a:t>
            </a:r>
            <a:endParaRPr lang="en-US" sz="2000" b="1" dirty="0">
              <a:solidFill>
                <a:schemeClr val="bg1"/>
              </a:solidFill>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4000" dirty="0" smtClean="0">
                <a:solidFill>
                  <a:schemeClr val="bg1"/>
                </a:solidFill>
                <a:latin typeface="Eurostile"/>
              </a:rPr>
              <a:t>HEALTH &amp; </a:t>
            </a:r>
            <a:br>
              <a:rPr lang="en-US" sz="4000" dirty="0" smtClean="0">
                <a:solidFill>
                  <a:schemeClr val="bg1"/>
                </a:solidFill>
                <a:latin typeface="Eurostile"/>
              </a:rPr>
            </a:br>
            <a:r>
              <a:rPr lang="en-US" sz="4000" dirty="0" smtClean="0">
                <a:solidFill>
                  <a:schemeClr val="bg1"/>
                </a:solidFill>
                <a:latin typeface="Eurostile"/>
              </a:rPr>
              <a:t>WELLNESS</a:t>
            </a:r>
            <a:endParaRPr lang="en-US" sz="4000" dirty="0">
              <a:solidFill>
                <a:schemeClr val="bg1"/>
              </a:solidFill>
              <a:latin typeface="Eurostile"/>
            </a:endParaRPr>
          </a:p>
        </p:txBody>
      </p:sp>
      <p:pic>
        <p:nvPicPr>
          <p:cNvPr id="5" name="Content Placeholder 4" descr="man-running-with-head-phones1.jpg"/>
          <p:cNvPicPr>
            <a:picLocks noGrp="1" noChangeAspect="1"/>
          </p:cNvPicPr>
          <p:nvPr>
            <p:ph idx="1"/>
          </p:nvPr>
        </p:nvPicPr>
        <p:blipFill>
          <a:blip r:embed="rId2" cstate="print"/>
          <a:stretch>
            <a:fillRect/>
          </a:stretch>
        </p:blipFill>
        <p:spPr>
          <a:xfrm>
            <a:off x="3575050" y="1497195"/>
            <a:ext cx="5111750" cy="3404823"/>
          </a:xfrm>
        </p:spPr>
      </p:pic>
      <p:sp>
        <p:nvSpPr>
          <p:cNvPr id="4" name="Text Placeholder 3"/>
          <p:cNvSpPr>
            <a:spLocks noGrp="1"/>
          </p:cNvSpPr>
          <p:nvPr>
            <p:ph type="body" sz="half" idx="2"/>
          </p:nvPr>
        </p:nvSpPr>
        <p:spPr/>
        <p:txBody>
          <a:bodyPr>
            <a:normAutofit/>
          </a:bodyPr>
          <a:lstStyle/>
          <a:p>
            <a:r>
              <a:rPr lang="en-US" sz="2000" b="1" dirty="0" smtClean="0">
                <a:solidFill>
                  <a:schemeClr val="bg1"/>
                </a:solidFill>
              </a:rPr>
              <a:t>NUTRITION</a:t>
            </a:r>
          </a:p>
          <a:p>
            <a:endParaRPr lang="en-US" sz="2000" b="1" dirty="0" smtClean="0">
              <a:solidFill>
                <a:schemeClr val="bg1"/>
              </a:solidFill>
            </a:endParaRPr>
          </a:p>
          <a:p>
            <a:r>
              <a:rPr lang="en-US" sz="2000" b="1" dirty="0" smtClean="0">
                <a:solidFill>
                  <a:schemeClr val="bg1"/>
                </a:solidFill>
              </a:rPr>
              <a:t>WORKOUT</a:t>
            </a:r>
          </a:p>
          <a:p>
            <a:endParaRPr lang="en-US" sz="2000" b="1" dirty="0" smtClean="0">
              <a:solidFill>
                <a:schemeClr val="bg1"/>
              </a:solidFill>
            </a:endParaRPr>
          </a:p>
          <a:p>
            <a:r>
              <a:rPr lang="en-US" sz="2000" b="1" dirty="0" smtClean="0">
                <a:solidFill>
                  <a:schemeClr val="bg1"/>
                </a:solidFill>
              </a:rPr>
              <a:t>IN TRAINING</a:t>
            </a:r>
          </a:p>
          <a:p>
            <a:endParaRPr lang="en-US" sz="2000" b="1" dirty="0" smtClean="0">
              <a:solidFill>
                <a:schemeClr val="bg1"/>
              </a:solidFill>
            </a:endParaRPr>
          </a:p>
          <a:p>
            <a:r>
              <a:rPr lang="en-US" sz="2000" b="1" dirty="0" smtClean="0">
                <a:solidFill>
                  <a:schemeClr val="bg1"/>
                </a:solidFill>
              </a:rPr>
              <a:t>MEDICAL ADVICE</a:t>
            </a:r>
          </a:p>
          <a:p>
            <a:endParaRPr lang="en-US" sz="2000" b="1" dirty="0" smtClean="0">
              <a:solidFill>
                <a:schemeClr val="bg1"/>
              </a:solidFill>
            </a:endParaRPr>
          </a:p>
          <a:p>
            <a:r>
              <a:rPr lang="en-US" sz="2000" b="1" dirty="0" smtClean="0">
                <a:solidFill>
                  <a:schemeClr val="bg1"/>
                </a:solidFill>
              </a:rPr>
              <a:t>HOUSE CALLS</a:t>
            </a:r>
          </a:p>
          <a:p>
            <a:endParaRPr lang="en-US" sz="2000" b="1" dirty="0" smtClean="0">
              <a:solidFill>
                <a:schemeClr val="bg1"/>
              </a:solidFill>
            </a:endParaRPr>
          </a:p>
          <a:p>
            <a:r>
              <a:rPr lang="en-US" sz="2000" b="1" dirty="0" smtClean="0">
                <a:solidFill>
                  <a:schemeClr val="bg1"/>
                </a:solidFill>
              </a:rPr>
              <a:t>STRESS MANAGEMENT</a:t>
            </a:r>
            <a:endParaRPr lang="en-US" sz="2000" b="1" dirty="0">
              <a:solidFill>
                <a:schemeClr val="bg1"/>
              </a:solidFill>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641350"/>
          </a:xfrm>
        </p:spPr>
        <p:txBody>
          <a:bodyPr>
            <a:normAutofit fontScale="90000"/>
          </a:bodyPr>
          <a:lstStyle/>
          <a:p>
            <a:r>
              <a:rPr lang="en-US" sz="4000" dirty="0" smtClean="0">
                <a:solidFill>
                  <a:schemeClr val="bg1"/>
                </a:solidFill>
                <a:latin typeface="Eurostile"/>
              </a:rPr>
              <a:t>TRAVEL</a:t>
            </a:r>
            <a:endParaRPr lang="en-US" sz="4000" dirty="0">
              <a:solidFill>
                <a:schemeClr val="bg1"/>
              </a:solidFill>
              <a:latin typeface="Eurostile"/>
            </a:endParaRPr>
          </a:p>
        </p:txBody>
      </p:sp>
      <p:pic>
        <p:nvPicPr>
          <p:cNvPr id="5" name="Content Placeholder 4" descr="FlightOfTheGibbonARainforestAdventure_27.JPG"/>
          <p:cNvPicPr>
            <a:picLocks noGrp="1" noChangeAspect="1"/>
          </p:cNvPicPr>
          <p:nvPr>
            <p:ph idx="1"/>
          </p:nvPr>
        </p:nvPicPr>
        <p:blipFill>
          <a:blip r:embed="rId2" cstate="print"/>
          <a:stretch>
            <a:fillRect/>
          </a:stretch>
        </p:blipFill>
        <p:spPr>
          <a:xfrm>
            <a:off x="3575050" y="1488649"/>
            <a:ext cx="5111750" cy="3421915"/>
          </a:xfrm>
        </p:spPr>
      </p:pic>
      <p:sp>
        <p:nvSpPr>
          <p:cNvPr id="4" name="Text Placeholder 3"/>
          <p:cNvSpPr>
            <a:spLocks noGrp="1"/>
          </p:cNvSpPr>
          <p:nvPr>
            <p:ph type="body" sz="half" idx="2"/>
          </p:nvPr>
        </p:nvSpPr>
        <p:spPr/>
        <p:txBody>
          <a:bodyPr>
            <a:normAutofit/>
          </a:bodyPr>
          <a:lstStyle/>
          <a:p>
            <a:r>
              <a:rPr lang="en-US" sz="2000" b="1" dirty="0" smtClean="0">
                <a:solidFill>
                  <a:schemeClr val="bg1"/>
                </a:solidFill>
              </a:rPr>
              <a:t>FAMILY FRIENDLY VACATIONS</a:t>
            </a:r>
          </a:p>
          <a:p>
            <a:endParaRPr lang="en-US" sz="2000" b="1" dirty="0" smtClean="0">
              <a:solidFill>
                <a:schemeClr val="bg1"/>
              </a:solidFill>
            </a:endParaRPr>
          </a:p>
          <a:p>
            <a:r>
              <a:rPr lang="en-US" sz="2000" b="1" dirty="0" smtClean="0">
                <a:solidFill>
                  <a:schemeClr val="bg1"/>
                </a:solidFill>
              </a:rPr>
              <a:t>ROMANTIC GETAWAYS</a:t>
            </a:r>
          </a:p>
          <a:p>
            <a:endParaRPr lang="en-US" sz="2000" b="1" dirty="0" smtClean="0">
              <a:solidFill>
                <a:schemeClr val="bg1"/>
              </a:solidFill>
            </a:endParaRPr>
          </a:p>
          <a:p>
            <a:r>
              <a:rPr lang="en-US" sz="2000" b="1" dirty="0" smtClean="0">
                <a:solidFill>
                  <a:schemeClr val="bg1"/>
                </a:solidFill>
              </a:rPr>
              <a:t>ADVENTURE</a:t>
            </a:r>
            <a:endParaRPr lang="en-US" sz="2000" b="1" dirty="0">
              <a:solidFill>
                <a:schemeClr val="bg1"/>
              </a:solidFill>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641350"/>
          </a:xfrm>
        </p:spPr>
        <p:txBody>
          <a:bodyPr>
            <a:normAutofit fontScale="90000"/>
          </a:bodyPr>
          <a:lstStyle/>
          <a:p>
            <a:r>
              <a:rPr lang="en-US" sz="4000" dirty="0" smtClean="0">
                <a:solidFill>
                  <a:schemeClr val="bg1"/>
                </a:solidFill>
                <a:latin typeface="Eurostile"/>
              </a:rPr>
              <a:t>FEATURES</a:t>
            </a:r>
            <a:endParaRPr lang="en-US" sz="4000" dirty="0">
              <a:solidFill>
                <a:schemeClr val="bg1"/>
              </a:solidFill>
              <a:latin typeface="Eurostile"/>
            </a:endParaRPr>
          </a:p>
        </p:txBody>
      </p:sp>
      <p:pic>
        <p:nvPicPr>
          <p:cNvPr id="5" name="Content Placeholder 4" descr="2008_indiana_jones_4_0051.jpg"/>
          <p:cNvPicPr>
            <a:picLocks noGrp="1" noChangeAspect="1"/>
          </p:cNvPicPr>
          <p:nvPr>
            <p:ph idx="1"/>
          </p:nvPr>
        </p:nvPicPr>
        <p:blipFill>
          <a:blip r:embed="rId2"/>
          <a:stretch>
            <a:fillRect/>
          </a:stretch>
        </p:blipFill>
        <p:spPr>
          <a:xfrm>
            <a:off x="4179887" y="273050"/>
            <a:ext cx="3902075" cy="5853113"/>
          </a:xfrm>
        </p:spPr>
      </p:pic>
      <p:sp>
        <p:nvSpPr>
          <p:cNvPr id="4" name="Text Placeholder 3"/>
          <p:cNvSpPr>
            <a:spLocks noGrp="1"/>
          </p:cNvSpPr>
          <p:nvPr>
            <p:ph type="body" sz="half" idx="2"/>
          </p:nvPr>
        </p:nvSpPr>
        <p:spPr>
          <a:xfrm>
            <a:off x="457200" y="914400"/>
            <a:ext cx="3008313" cy="5211763"/>
          </a:xfrm>
        </p:spPr>
        <p:txBody>
          <a:bodyPr>
            <a:noAutofit/>
          </a:bodyPr>
          <a:lstStyle/>
          <a:p>
            <a:r>
              <a:rPr lang="en-US" sz="2000" b="1" dirty="0" smtClean="0">
                <a:solidFill>
                  <a:schemeClr val="bg1"/>
                </a:solidFill>
              </a:rPr>
              <a:t>LONGER, IN DEPTH COVERAGE OF CONTENT TOO DETAILED TO PUT IN OUR SECTIONS AND DEPARTMENTS, INCLUDING:</a:t>
            </a:r>
          </a:p>
          <a:p>
            <a:endParaRPr lang="en-US" sz="2000" b="1" dirty="0" smtClean="0">
              <a:solidFill>
                <a:schemeClr val="bg1"/>
              </a:solidFill>
            </a:endParaRPr>
          </a:p>
          <a:p>
            <a:r>
              <a:rPr lang="en-US" sz="2000" b="1" dirty="0" smtClean="0">
                <a:solidFill>
                  <a:schemeClr val="bg1"/>
                </a:solidFill>
              </a:rPr>
              <a:t>PROFILES</a:t>
            </a:r>
          </a:p>
          <a:p>
            <a:r>
              <a:rPr lang="en-US" sz="2000" b="1" dirty="0" smtClean="0">
                <a:solidFill>
                  <a:schemeClr val="bg1"/>
                </a:solidFill>
              </a:rPr>
              <a:t>POLITICS</a:t>
            </a:r>
          </a:p>
          <a:p>
            <a:r>
              <a:rPr lang="en-US" sz="2000" b="1" dirty="0" smtClean="0">
                <a:solidFill>
                  <a:schemeClr val="bg1"/>
                </a:solidFill>
              </a:rPr>
              <a:t>TRAVEL</a:t>
            </a:r>
          </a:p>
          <a:p>
            <a:r>
              <a:rPr lang="en-US" sz="2000" b="1" dirty="0" smtClean="0">
                <a:solidFill>
                  <a:schemeClr val="bg1"/>
                </a:solidFill>
              </a:rPr>
              <a:t>FOOD</a:t>
            </a:r>
          </a:p>
          <a:p>
            <a:r>
              <a:rPr lang="en-US" sz="2000" b="1" dirty="0" smtClean="0">
                <a:solidFill>
                  <a:schemeClr val="bg1"/>
                </a:solidFill>
              </a:rPr>
              <a:t>SPORTS</a:t>
            </a:r>
          </a:p>
          <a:p>
            <a:r>
              <a:rPr lang="en-US" sz="2000" b="1" dirty="0" smtClean="0">
                <a:solidFill>
                  <a:schemeClr val="bg1"/>
                </a:solidFill>
              </a:rPr>
              <a:t>MONEY</a:t>
            </a:r>
          </a:p>
          <a:p>
            <a:r>
              <a:rPr lang="en-US" sz="2000" b="1" dirty="0" smtClean="0">
                <a:solidFill>
                  <a:schemeClr val="bg1"/>
                </a:solidFill>
              </a:rPr>
              <a:t>ENTERTAINMENT</a:t>
            </a:r>
          </a:p>
          <a:p>
            <a:r>
              <a:rPr lang="en-US" sz="2000" b="1" dirty="0" smtClean="0">
                <a:solidFill>
                  <a:schemeClr val="bg1"/>
                </a:solidFill>
              </a:rPr>
              <a:t>…AND MORE</a:t>
            </a: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4000" dirty="0" smtClean="0">
                <a:solidFill>
                  <a:schemeClr val="bg1"/>
                </a:solidFill>
                <a:latin typeface="Eurostile"/>
              </a:rPr>
              <a:t>STYLE &amp;</a:t>
            </a:r>
            <a:br>
              <a:rPr lang="en-US" sz="4000" dirty="0" smtClean="0">
                <a:solidFill>
                  <a:schemeClr val="bg1"/>
                </a:solidFill>
                <a:latin typeface="Eurostile"/>
              </a:rPr>
            </a:br>
            <a:r>
              <a:rPr lang="en-US" sz="4000" dirty="0" smtClean="0">
                <a:solidFill>
                  <a:schemeClr val="bg1"/>
                </a:solidFill>
                <a:latin typeface="Eurostile"/>
              </a:rPr>
              <a:t>COMFORT</a:t>
            </a:r>
            <a:endParaRPr lang="en-US" sz="4000" dirty="0">
              <a:solidFill>
                <a:schemeClr val="bg1"/>
              </a:solidFill>
              <a:latin typeface="Eurostile"/>
            </a:endParaRPr>
          </a:p>
        </p:txBody>
      </p:sp>
      <p:pic>
        <p:nvPicPr>
          <p:cNvPr id="5" name="Content Placeholder 4" descr="beckham-ad-phone2091407.jpg"/>
          <p:cNvPicPr>
            <a:picLocks noGrp="1" noChangeAspect="1"/>
          </p:cNvPicPr>
          <p:nvPr>
            <p:ph idx="1"/>
          </p:nvPr>
        </p:nvPicPr>
        <p:blipFill>
          <a:blip r:embed="rId2"/>
          <a:stretch>
            <a:fillRect/>
          </a:stretch>
        </p:blipFill>
        <p:spPr>
          <a:xfrm>
            <a:off x="3663838" y="273050"/>
            <a:ext cx="4934174" cy="5853113"/>
          </a:xfrm>
        </p:spPr>
      </p:pic>
      <p:sp>
        <p:nvSpPr>
          <p:cNvPr id="4" name="Text Placeholder 3"/>
          <p:cNvSpPr>
            <a:spLocks noGrp="1"/>
          </p:cNvSpPr>
          <p:nvPr>
            <p:ph type="body" sz="half" idx="2"/>
          </p:nvPr>
        </p:nvSpPr>
        <p:spPr/>
        <p:txBody>
          <a:bodyPr>
            <a:normAutofit/>
          </a:bodyPr>
          <a:lstStyle/>
          <a:p>
            <a:r>
              <a:rPr lang="en-US" sz="2000" b="1" dirty="0" smtClean="0">
                <a:solidFill>
                  <a:schemeClr val="bg1"/>
                </a:solidFill>
              </a:rPr>
              <a:t>STYLE</a:t>
            </a:r>
          </a:p>
          <a:p>
            <a:endParaRPr lang="en-US" sz="2000" b="1" dirty="0" smtClean="0">
              <a:solidFill>
                <a:schemeClr val="bg1"/>
              </a:solidFill>
            </a:endParaRPr>
          </a:p>
          <a:p>
            <a:r>
              <a:rPr lang="en-US" sz="2000" b="1" dirty="0" smtClean="0">
                <a:solidFill>
                  <a:schemeClr val="bg1"/>
                </a:solidFill>
              </a:rPr>
              <a:t>COMFORT</a:t>
            </a:r>
          </a:p>
          <a:p>
            <a:endParaRPr lang="en-US" sz="2000" b="1" dirty="0" smtClean="0">
              <a:solidFill>
                <a:schemeClr val="bg1"/>
              </a:solidFill>
            </a:endParaRPr>
          </a:p>
          <a:p>
            <a:r>
              <a:rPr lang="en-US" sz="2000" b="1" dirty="0" smtClean="0">
                <a:solidFill>
                  <a:schemeClr val="bg1"/>
                </a:solidFill>
              </a:rPr>
              <a:t>STYLE GURU</a:t>
            </a:r>
            <a:endParaRPr lang="en-US" sz="2000" b="1" dirty="0">
              <a:solidFill>
                <a:schemeClr val="bg1"/>
              </a:solidFill>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641350"/>
          </a:xfrm>
        </p:spPr>
        <p:txBody>
          <a:bodyPr>
            <a:normAutofit fontScale="90000"/>
          </a:bodyPr>
          <a:lstStyle/>
          <a:p>
            <a:r>
              <a:rPr lang="en-US" sz="4000" dirty="0" smtClean="0">
                <a:solidFill>
                  <a:schemeClr val="bg1"/>
                </a:solidFill>
                <a:latin typeface="Eurostile"/>
              </a:rPr>
              <a:t>FOOD</a:t>
            </a:r>
            <a:endParaRPr lang="en-US" sz="4000" dirty="0">
              <a:solidFill>
                <a:schemeClr val="bg1"/>
              </a:solidFill>
              <a:latin typeface="Eurostile"/>
            </a:endParaRPr>
          </a:p>
        </p:txBody>
      </p:sp>
      <p:pic>
        <p:nvPicPr>
          <p:cNvPr id="5" name="Content Placeholder 4" descr="WierdFood.jpg"/>
          <p:cNvPicPr>
            <a:picLocks noGrp="1" noChangeAspect="1"/>
          </p:cNvPicPr>
          <p:nvPr>
            <p:ph idx="1"/>
          </p:nvPr>
        </p:nvPicPr>
        <p:blipFill>
          <a:blip r:embed="rId2"/>
          <a:stretch>
            <a:fillRect/>
          </a:stretch>
        </p:blipFill>
        <p:spPr>
          <a:xfrm>
            <a:off x="3575050" y="592817"/>
            <a:ext cx="5111750" cy="5213578"/>
          </a:xfrm>
        </p:spPr>
      </p:pic>
      <p:sp>
        <p:nvSpPr>
          <p:cNvPr id="4" name="Text Placeholder 3"/>
          <p:cNvSpPr>
            <a:spLocks noGrp="1"/>
          </p:cNvSpPr>
          <p:nvPr>
            <p:ph type="body" sz="half" idx="2"/>
          </p:nvPr>
        </p:nvSpPr>
        <p:spPr/>
        <p:txBody>
          <a:bodyPr>
            <a:normAutofit/>
          </a:bodyPr>
          <a:lstStyle/>
          <a:p>
            <a:r>
              <a:rPr lang="en-US" sz="2000" b="1" dirty="0" smtClean="0">
                <a:solidFill>
                  <a:schemeClr val="bg1"/>
                </a:solidFill>
              </a:rPr>
              <a:t>SIMPLE RECIPES</a:t>
            </a:r>
          </a:p>
          <a:p>
            <a:endParaRPr lang="en-US" sz="2000" b="1" dirty="0" smtClean="0">
              <a:solidFill>
                <a:schemeClr val="bg1"/>
              </a:solidFill>
            </a:endParaRPr>
          </a:p>
          <a:p>
            <a:r>
              <a:rPr lang="en-US" sz="2000" b="1" dirty="0" smtClean="0">
                <a:solidFill>
                  <a:schemeClr val="bg1"/>
                </a:solidFill>
              </a:rPr>
              <a:t>GRILL</a:t>
            </a:r>
          </a:p>
          <a:p>
            <a:endParaRPr lang="en-US" sz="2000" b="1" dirty="0" smtClean="0">
              <a:solidFill>
                <a:schemeClr val="bg1"/>
              </a:solidFill>
            </a:endParaRPr>
          </a:p>
          <a:p>
            <a:r>
              <a:rPr lang="en-US" sz="2000" b="1" dirty="0" smtClean="0">
                <a:solidFill>
                  <a:schemeClr val="bg1"/>
                </a:solidFill>
              </a:rPr>
              <a:t>FAMILY FARE</a:t>
            </a:r>
            <a:endParaRPr lang="en-US" sz="2000" b="1" dirty="0">
              <a:solidFill>
                <a:schemeClr val="bg1"/>
              </a:solidFill>
            </a:endParaRP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641350"/>
          </a:xfrm>
        </p:spPr>
        <p:txBody>
          <a:bodyPr>
            <a:normAutofit fontScale="90000"/>
          </a:bodyPr>
          <a:lstStyle/>
          <a:p>
            <a:r>
              <a:rPr lang="en-US" sz="4000" dirty="0" smtClean="0">
                <a:solidFill>
                  <a:schemeClr val="bg1"/>
                </a:solidFill>
                <a:latin typeface="Eurostile"/>
              </a:rPr>
              <a:t>SPIRIT</a:t>
            </a:r>
            <a:endParaRPr lang="en-US" sz="4000" dirty="0">
              <a:solidFill>
                <a:schemeClr val="bg1"/>
              </a:solidFill>
              <a:latin typeface="Eurostile"/>
            </a:endParaRPr>
          </a:p>
        </p:txBody>
      </p:sp>
      <p:pic>
        <p:nvPicPr>
          <p:cNvPr id="5" name="Content Placeholder 4" descr="toms_concept-773246.jpg"/>
          <p:cNvPicPr>
            <a:picLocks noGrp="1" noChangeAspect="1"/>
          </p:cNvPicPr>
          <p:nvPr>
            <p:ph idx="1"/>
          </p:nvPr>
        </p:nvPicPr>
        <p:blipFill>
          <a:blip r:embed="rId2"/>
          <a:stretch>
            <a:fillRect/>
          </a:stretch>
        </p:blipFill>
        <p:spPr>
          <a:xfrm>
            <a:off x="2133600" y="1447800"/>
            <a:ext cx="6553200" cy="3403568"/>
          </a:xfrm>
        </p:spPr>
      </p:pic>
      <p:sp>
        <p:nvSpPr>
          <p:cNvPr id="4" name="Text Placeholder 3"/>
          <p:cNvSpPr>
            <a:spLocks noGrp="1"/>
          </p:cNvSpPr>
          <p:nvPr>
            <p:ph type="body" sz="half" idx="2"/>
          </p:nvPr>
        </p:nvSpPr>
        <p:spPr/>
        <p:txBody>
          <a:bodyPr>
            <a:normAutofit/>
          </a:bodyPr>
          <a:lstStyle/>
          <a:p>
            <a:r>
              <a:rPr lang="en-US" sz="2000" b="1" dirty="0" smtClean="0">
                <a:solidFill>
                  <a:schemeClr val="bg1"/>
                </a:solidFill>
              </a:rPr>
              <a:t>ME</a:t>
            </a:r>
          </a:p>
          <a:p>
            <a:endParaRPr lang="en-US" sz="2000" b="1" dirty="0" smtClean="0">
              <a:solidFill>
                <a:schemeClr val="bg1"/>
              </a:solidFill>
            </a:endParaRPr>
          </a:p>
          <a:p>
            <a:r>
              <a:rPr lang="en-US" sz="2000" b="1" dirty="0" smtClean="0">
                <a:solidFill>
                  <a:schemeClr val="bg1"/>
                </a:solidFill>
              </a:rPr>
              <a:t>INSPIRED</a:t>
            </a:r>
            <a:endParaRPr lang="en-US" sz="2000" b="1" dirty="0">
              <a:solidFill>
                <a:schemeClr val="bg1"/>
              </a:solidFill>
            </a:endParaRP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914400" y="1752600"/>
            <a:ext cx="7315200" cy="3170099"/>
          </a:xfrm>
          <a:prstGeom prst="rect">
            <a:avLst/>
          </a:prstGeom>
        </p:spPr>
        <p:txBody>
          <a:bodyPr wrap="square">
            <a:spAutoFit/>
          </a:bodyPr>
          <a:lstStyle/>
          <a:p>
            <a:pPr algn="ctr"/>
            <a:r>
              <a:rPr lang="en-US" sz="20000" dirty="0" smtClean="0">
                <a:solidFill>
                  <a:schemeClr val="bg1"/>
                </a:solidFill>
                <a:latin typeface="Eurostile"/>
              </a:rPr>
              <a:t>ICON</a:t>
            </a:r>
            <a:endParaRPr lang="en-US" sz="20000" dirty="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132</TotalTime>
  <Words>296</Words>
  <Application>Microsoft Office PowerPoint</Application>
  <PresentationFormat>On-screen Show (4:3)</PresentationFormat>
  <Paragraphs>111</Paragraphs>
  <Slides>16</Slides>
  <Notes>0</Notes>
  <HiddenSlides>0</HiddenSlides>
  <MMClips>0</MMClips>
  <ScaleCrop>false</ScaleCrop>
  <HeadingPairs>
    <vt:vector size="4" baseType="variant">
      <vt:variant>
        <vt:lpstr>Theme</vt:lpstr>
      </vt:variant>
      <vt:variant>
        <vt:i4>1</vt:i4>
      </vt:variant>
      <vt:variant>
        <vt:lpstr>Slide Titles</vt:lpstr>
      </vt:variant>
      <vt:variant>
        <vt:i4>16</vt:i4>
      </vt:variant>
    </vt:vector>
  </HeadingPairs>
  <TitlesOfParts>
    <vt:vector size="17" baseType="lpstr">
      <vt:lpstr>Office Theme</vt:lpstr>
      <vt:lpstr>ICON</vt:lpstr>
      <vt:lpstr>CONCEPT</vt:lpstr>
      <vt:lpstr>MISSION</vt:lpstr>
      <vt:lpstr>Slide 4</vt:lpstr>
      <vt:lpstr>R&amp;R</vt:lpstr>
      <vt:lpstr>PARENTHOOD</vt:lpstr>
      <vt:lpstr>RELATIONSHIPS</vt:lpstr>
      <vt:lpstr>CAREER</vt:lpstr>
      <vt:lpstr>MONEY</vt:lpstr>
      <vt:lpstr>HEALTH &amp;  WELLNESS</vt:lpstr>
      <vt:lpstr>TRAVEL</vt:lpstr>
      <vt:lpstr>FEATURES</vt:lpstr>
      <vt:lpstr>STYLE &amp; COMFORT</vt:lpstr>
      <vt:lpstr>FOOD</vt:lpstr>
      <vt:lpstr>SPIRIT</vt:lpstr>
      <vt:lpstr>Slide 16</vt:lpstr>
    </vt:vector>
  </TitlesOfParts>
  <Company>Toshiba</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ICON</dc:title>
  <dc:creator>Jathan</dc:creator>
  <cp:lastModifiedBy>%USERNAME%</cp:lastModifiedBy>
  <cp:revision>19</cp:revision>
  <dcterms:created xsi:type="dcterms:W3CDTF">2010-05-28T13:33:49Z</dcterms:created>
  <dcterms:modified xsi:type="dcterms:W3CDTF">2010-06-01T19:03:36Z</dcterms:modified>
</cp:coreProperties>
</file>